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9" r:id="rId1"/>
    <p:sldMasterId id="2147483655" r:id="rId2"/>
    <p:sldMasterId id="2147483880" r:id="rId3"/>
  </p:sldMasterIdLst>
  <p:notesMasterIdLst>
    <p:notesMasterId r:id="rId43"/>
  </p:notesMasterIdLst>
  <p:handoutMasterIdLst>
    <p:handoutMasterId r:id="rId44"/>
  </p:handoutMasterIdLst>
  <p:sldIdLst>
    <p:sldId id="256" r:id="rId4"/>
    <p:sldId id="455" r:id="rId5"/>
    <p:sldId id="427" r:id="rId6"/>
    <p:sldId id="428" r:id="rId7"/>
    <p:sldId id="426" r:id="rId8"/>
    <p:sldId id="457" r:id="rId9"/>
    <p:sldId id="458" r:id="rId10"/>
    <p:sldId id="459" r:id="rId11"/>
    <p:sldId id="460" r:id="rId12"/>
    <p:sldId id="436" r:id="rId13"/>
    <p:sldId id="435" r:id="rId14"/>
    <p:sldId id="462" r:id="rId15"/>
    <p:sldId id="483" r:id="rId16"/>
    <p:sldId id="484" r:id="rId17"/>
    <p:sldId id="485" r:id="rId18"/>
    <p:sldId id="486" r:id="rId19"/>
    <p:sldId id="487" r:id="rId20"/>
    <p:sldId id="463" r:id="rId21"/>
    <p:sldId id="464" r:id="rId22"/>
    <p:sldId id="461" r:id="rId23"/>
    <p:sldId id="465" r:id="rId24"/>
    <p:sldId id="466" r:id="rId25"/>
    <p:sldId id="467" r:id="rId26"/>
    <p:sldId id="470" r:id="rId27"/>
    <p:sldId id="468" r:id="rId28"/>
    <p:sldId id="469" r:id="rId29"/>
    <p:sldId id="471" r:id="rId30"/>
    <p:sldId id="472" r:id="rId31"/>
    <p:sldId id="473" r:id="rId32"/>
    <p:sldId id="474" r:id="rId33"/>
    <p:sldId id="475" r:id="rId34"/>
    <p:sldId id="476" r:id="rId35"/>
    <p:sldId id="477" r:id="rId36"/>
    <p:sldId id="478" r:id="rId37"/>
    <p:sldId id="479" r:id="rId38"/>
    <p:sldId id="480" r:id="rId39"/>
    <p:sldId id="481" r:id="rId40"/>
    <p:sldId id="482" r:id="rId41"/>
    <p:sldId id="442" r:id="rId42"/>
  </p:sldIdLst>
  <p:sldSz cx="12192000" cy="6858000"/>
  <p:notesSz cx="6669088" cy="9926638"/>
  <p:embeddedFontLst>
    <p:embeddedFont>
      <p:font typeface="Tahoma" panose="020B0604030504040204" pitchFamily="34" charset="0"/>
      <p:regular r:id="rId45"/>
      <p:bold r:id="rId46"/>
    </p:embeddedFont>
    <p:embeddedFont>
      <p:font typeface="Tw Cen MT" panose="020B0602020104020603" pitchFamily="34" charset="0"/>
      <p:regular r:id="rId47"/>
      <p:bold r:id="rId48"/>
      <p:italic r:id="rId49"/>
      <p:boldItalic r:id="rId50"/>
    </p:embeddedFont>
  </p:embeddedFontLst>
  <p:defaultTextStyle>
    <a:defPPr>
      <a:defRPr lang="en-IE"/>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B3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0" autoAdjust="0"/>
    <p:restoredTop sz="94660"/>
  </p:normalViewPr>
  <p:slideViewPr>
    <p:cSldViewPr>
      <p:cViewPr varScale="1">
        <p:scale>
          <a:sx n="70" d="100"/>
          <a:sy n="70" d="100"/>
        </p:scale>
        <p:origin x="1128" y="278"/>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30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3.fntdata"/><Relationship Id="rId50" Type="http://schemas.openxmlformats.org/officeDocument/2006/relationships/font" Target="fonts/font6.fntdata"/><Relationship Id="rId55"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4.fntdata"/><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aran MacNamee" userId="69a45ed0f0931cfc" providerId="LiveId" clId="{586D7335-4DCD-401A-9680-1FD0A416AC09}"/>
    <pc:docChg chg="modSld">
      <pc:chgData name="Ciaran MacNamee" userId="69a45ed0f0931cfc" providerId="LiveId" clId="{586D7335-4DCD-401A-9680-1FD0A416AC09}" dt="2026-01-16T22:05:07.711" v="199" actId="729"/>
      <pc:docMkLst>
        <pc:docMk/>
      </pc:docMkLst>
      <pc:sldChg chg="modSp mod">
        <pc:chgData name="Ciaran MacNamee" userId="69a45ed0f0931cfc" providerId="LiveId" clId="{586D7335-4DCD-401A-9680-1FD0A416AC09}" dt="2026-01-15T23:13:04.072" v="2" actId="20577"/>
        <pc:sldMkLst>
          <pc:docMk/>
          <pc:sldMk cId="0" sldId="256"/>
        </pc:sldMkLst>
        <pc:spChg chg="mod">
          <ac:chgData name="Ciaran MacNamee" userId="69a45ed0f0931cfc" providerId="LiveId" clId="{586D7335-4DCD-401A-9680-1FD0A416AC09}" dt="2026-01-15T23:13:04.072" v="2" actId="20577"/>
          <ac:spMkLst>
            <pc:docMk/>
            <pc:sldMk cId="0" sldId="256"/>
            <ac:spMk id="5125" creationId="{00000000-0000-0000-0000-000000000000}"/>
          </ac:spMkLst>
        </pc:spChg>
      </pc:sldChg>
      <pc:sldChg chg="modSp mod">
        <pc:chgData name="Ciaran MacNamee" userId="69a45ed0f0931cfc" providerId="LiveId" clId="{586D7335-4DCD-401A-9680-1FD0A416AC09}" dt="2026-01-15T23:21:05.590" v="38" actId="6549"/>
        <pc:sldMkLst>
          <pc:docMk/>
          <pc:sldMk cId="1167777472" sldId="442"/>
        </pc:sldMkLst>
        <pc:spChg chg="mod">
          <ac:chgData name="Ciaran MacNamee" userId="69a45ed0f0931cfc" providerId="LiveId" clId="{586D7335-4DCD-401A-9680-1FD0A416AC09}" dt="2026-01-15T23:21:05.590" v="38" actId="6549"/>
          <ac:spMkLst>
            <pc:docMk/>
            <pc:sldMk cId="1167777472" sldId="442"/>
            <ac:spMk id="3" creationId="{00000000-0000-0000-0000-000000000000}"/>
          </ac:spMkLst>
        </pc:spChg>
      </pc:sldChg>
      <pc:sldChg chg="modSp mod">
        <pc:chgData name="Ciaran MacNamee" userId="69a45ed0f0931cfc" providerId="LiveId" clId="{586D7335-4DCD-401A-9680-1FD0A416AC09}" dt="2026-01-16T22:00:54.822" v="198" actId="20577"/>
        <pc:sldMkLst>
          <pc:docMk/>
          <pc:sldMk cId="3172227786" sldId="455"/>
        </pc:sldMkLst>
        <pc:spChg chg="mod">
          <ac:chgData name="Ciaran MacNamee" userId="69a45ed0f0931cfc" providerId="LiveId" clId="{586D7335-4DCD-401A-9680-1FD0A416AC09}" dt="2026-01-16T21:56:28.942" v="176" actId="20577"/>
          <ac:spMkLst>
            <pc:docMk/>
            <pc:sldMk cId="3172227786" sldId="455"/>
            <ac:spMk id="2" creationId="{00000000-0000-0000-0000-000000000000}"/>
          </ac:spMkLst>
        </pc:spChg>
        <pc:spChg chg="mod">
          <ac:chgData name="Ciaran MacNamee" userId="69a45ed0f0931cfc" providerId="LiveId" clId="{586D7335-4DCD-401A-9680-1FD0A416AC09}" dt="2026-01-16T22:00:54.822" v="198" actId="20577"/>
          <ac:spMkLst>
            <pc:docMk/>
            <pc:sldMk cId="3172227786" sldId="455"/>
            <ac:spMk id="3" creationId="{00000000-0000-0000-0000-000000000000}"/>
          </ac:spMkLst>
        </pc:spChg>
      </pc:sldChg>
      <pc:sldChg chg="modSp mod">
        <pc:chgData name="Ciaran MacNamee" userId="69a45ed0f0931cfc" providerId="LiveId" clId="{586D7335-4DCD-401A-9680-1FD0A416AC09}" dt="2026-01-16T21:57:53.284" v="190" actId="14100"/>
        <pc:sldMkLst>
          <pc:docMk/>
          <pc:sldMk cId="2933455064" sldId="458"/>
        </pc:sldMkLst>
        <pc:spChg chg="mod">
          <ac:chgData name="Ciaran MacNamee" userId="69a45ed0f0931cfc" providerId="LiveId" clId="{586D7335-4DCD-401A-9680-1FD0A416AC09}" dt="2026-01-16T21:57:38.194" v="188" actId="6549"/>
          <ac:spMkLst>
            <pc:docMk/>
            <pc:sldMk cId="2933455064" sldId="458"/>
            <ac:spMk id="3" creationId="{00000000-0000-0000-0000-000000000000}"/>
          </ac:spMkLst>
        </pc:spChg>
        <pc:spChg chg="mod">
          <ac:chgData name="Ciaran MacNamee" userId="69a45ed0f0931cfc" providerId="LiveId" clId="{586D7335-4DCD-401A-9680-1FD0A416AC09}" dt="2026-01-16T21:57:53.284" v="190" actId="14100"/>
          <ac:spMkLst>
            <pc:docMk/>
            <pc:sldMk cId="2933455064" sldId="458"/>
            <ac:spMk id="8" creationId="{00000000-0000-0000-0000-000000000000}"/>
          </ac:spMkLst>
        </pc:spChg>
      </pc:sldChg>
      <pc:sldChg chg="mod modShow">
        <pc:chgData name="Ciaran MacNamee" userId="69a45ed0f0931cfc" providerId="LiveId" clId="{586D7335-4DCD-401A-9680-1FD0A416AC09}" dt="2026-01-16T22:05:07.711" v="199" actId="729"/>
        <pc:sldMkLst>
          <pc:docMk/>
          <pc:sldMk cId="2385901527" sldId="459"/>
        </pc:sldMkLst>
      </pc:sldChg>
      <pc:sldChg chg="modSp mod">
        <pc:chgData name="Ciaran MacNamee" userId="69a45ed0f0931cfc" providerId="LiveId" clId="{586D7335-4DCD-401A-9680-1FD0A416AC09}" dt="2026-01-15T23:14:20.657" v="3" actId="6549"/>
        <pc:sldMkLst>
          <pc:docMk/>
          <pc:sldMk cId="3019273262" sldId="462"/>
        </pc:sldMkLst>
        <pc:spChg chg="mod">
          <ac:chgData name="Ciaran MacNamee" userId="69a45ed0f0931cfc" providerId="LiveId" clId="{586D7335-4DCD-401A-9680-1FD0A416AC09}" dt="2026-01-15T23:14:20.657" v="3" actId="6549"/>
          <ac:spMkLst>
            <pc:docMk/>
            <pc:sldMk cId="3019273262" sldId="462"/>
            <ac:spMk id="7" creationId="{5671DD52-7CC4-4445-A936-3D9CBE6A8B23}"/>
          </ac:spMkLst>
        </pc:spChg>
      </pc:sldChg>
      <pc:sldChg chg="modSp mod">
        <pc:chgData name="Ciaran MacNamee" userId="69a45ed0f0931cfc" providerId="LiveId" clId="{586D7335-4DCD-401A-9680-1FD0A416AC09}" dt="2026-01-16T21:59:15.686" v="196" actId="20577"/>
        <pc:sldMkLst>
          <pc:docMk/>
          <pc:sldMk cId="3890390489" sldId="463"/>
        </pc:sldMkLst>
        <pc:spChg chg="mod">
          <ac:chgData name="Ciaran MacNamee" userId="69a45ed0f0931cfc" providerId="LiveId" clId="{586D7335-4DCD-401A-9680-1FD0A416AC09}" dt="2026-01-16T21:59:15.686" v="196" actId="20577"/>
          <ac:spMkLst>
            <pc:docMk/>
            <pc:sldMk cId="3890390489" sldId="463"/>
            <ac:spMk id="3" creationId="{00000000-0000-0000-0000-000000000000}"/>
          </ac:spMkLst>
        </pc:spChg>
      </pc:sldChg>
      <pc:sldChg chg="mod modShow">
        <pc:chgData name="Ciaran MacNamee" userId="69a45ed0f0931cfc" providerId="LiveId" clId="{586D7335-4DCD-401A-9680-1FD0A416AC09}" dt="2026-01-16T21:59:26.204" v="197" actId="729"/>
        <pc:sldMkLst>
          <pc:docMk/>
          <pc:sldMk cId="3206752017" sldId="464"/>
        </pc:sldMkLst>
      </pc:sldChg>
      <pc:sldChg chg="modSp mod">
        <pc:chgData name="Ciaran MacNamee" userId="69a45ed0f0931cfc" providerId="LiveId" clId="{586D7335-4DCD-401A-9680-1FD0A416AC09}" dt="2026-01-16T13:21:47.577" v="39" actId="14100"/>
        <pc:sldMkLst>
          <pc:docMk/>
          <pc:sldMk cId="3561272798" sldId="468"/>
        </pc:sldMkLst>
        <pc:spChg chg="mod">
          <ac:chgData name="Ciaran MacNamee" userId="69a45ed0f0931cfc" providerId="LiveId" clId="{586D7335-4DCD-401A-9680-1FD0A416AC09}" dt="2026-01-16T13:21:47.577" v="39" actId="14100"/>
          <ac:spMkLst>
            <pc:docMk/>
            <pc:sldMk cId="3561272798" sldId="468"/>
            <ac:spMk id="10" creationId="{00000000-0000-0000-0000-000000000000}"/>
          </ac:spMkLst>
        </pc:spChg>
      </pc:sldChg>
      <pc:sldChg chg="modSp mod">
        <pc:chgData name="Ciaran MacNamee" userId="69a45ed0f0931cfc" providerId="LiveId" clId="{586D7335-4DCD-401A-9680-1FD0A416AC09}" dt="2026-01-15T23:18:59.054" v="19" actId="20577"/>
        <pc:sldMkLst>
          <pc:docMk/>
          <pc:sldMk cId="943456972" sldId="469"/>
        </pc:sldMkLst>
        <pc:spChg chg="mod">
          <ac:chgData name="Ciaran MacNamee" userId="69a45ed0f0931cfc" providerId="LiveId" clId="{586D7335-4DCD-401A-9680-1FD0A416AC09}" dt="2026-01-15T23:18:59.054" v="19" actId="20577"/>
          <ac:spMkLst>
            <pc:docMk/>
            <pc:sldMk cId="943456972" sldId="469"/>
            <ac:spMk id="54275" creationId="{00000000-0000-0000-0000-000000000000}"/>
          </ac:spMkLst>
        </pc:spChg>
      </pc:sldChg>
      <pc:sldChg chg="mod modShow">
        <pc:chgData name="Ciaran MacNamee" userId="69a45ed0f0931cfc" providerId="LiveId" clId="{586D7335-4DCD-401A-9680-1FD0A416AC09}" dt="2026-01-15T23:19:08.433" v="20" actId="729"/>
        <pc:sldMkLst>
          <pc:docMk/>
          <pc:sldMk cId="2455290427" sldId="471"/>
        </pc:sldMkLst>
      </pc:sldChg>
      <pc:sldChg chg="mod modShow">
        <pc:chgData name="Ciaran MacNamee" userId="69a45ed0f0931cfc" providerId="LiveId" clId="{586D7335-4DCD-401A-9680-1FD0A416AC09}" dt="2026-01-15T23:19:22.637" v="21" actId="729"/>
        <pc:sldMkLst>
          <pc:docMk/>
          <pc:sldMk cId="321992578" sldId="474"/>
        </pc:sldMkLst>
      </pc:sldChg>
      <pc:sldChg chg="modSp mod">
        <pc:chgData name="Ciaran MacNamee" userId="69a45ed0f0931cfc" providerId="LiveId" clId="{586D7335-4DCD-401A-9680-1FD0A416AC09}" dt="2026-01-15T14:37:44.573" v="0" actId="6549"/>
        <pc:sldMkLst>
          <pc:docMk/>
          <pc:sldMk cId="3591077056" sldId="475"/>
        </pc:sldMkLst>
        <pc:spChg chg="mod">
          <ac:chgData name="Ciaran MacNamee" userId="69a45ed0f0931cfc" providerId="LiveId" clId="{586D7335-4DCD-401A-9680-1FD0A416AC09}" dt="2026-01-15T14:37:44.573" v="0" actId="6549"/>
          <ac:spMkLst>
            <pc:docMk/>
            <pc:sldMk cId="3591077056" sldId="475"/>
            <ac:spMk id="3" creationId="{00000000-0000-0000-0000-000000000000}"/>
          </ac:spMkLst>
        </pc:spChg>
      </pc:sldChg>
      <pc:sldChg chg="mod modShow">
        <pc:chgData name="Ciaran MacNamee" userId="69a45ed0f0931cfc" providerId="LiveId" clId="{586D7335-4DCD-401A-9680-1FD0A416AC09}" dt="2026-01-15T23:15:19.431" v="4" actId="729"/>
        <pc:sldMkLst>
          <pc:docMk/>
          <pc:sldMk cId="1443674349" sldId="485"/>
        </pc:sldMkLst>
      </pc:sldChg>
      <pc:sldChg chg="mod modShow">
        <pc:chgData name="Ciaran MacNamee" userId="69a45ed0f0931cfc" providerId="LiveId" clId="{586D7335-4DCD-401A-9680-1FD0A416AC09}" dt="2026-01-15T23:15:22.667" v="5" actId="729"/>
        <pc:sldMkLst>
          <pc:docMk/>
          <pc:sldMk cId="2911559736" sldId="486"/>
        </pc:sldMkLst>
      </pc:sldChg>
    </pc:docChg>
  </pc:docChgLst>
  <pc:docChgLst>
    <pc:chgData name="Ciaran MacNamee" userId="69a45ed0f0931cfc" providerId="LiveId" clId="{0F7B47A0-16B6-4A23-8885-E9A1704BCDE3}"/>
    <pc:docChg chg="modSld">
      <pc:chgData name="Ciaran MacNamee" userId="69a45ed0f0931cfc" providerId="LiveId" clId="{0F7B47A0-16B6-4A23-8885-E9A1704BCDE3}" dt="2026-01-14T19:47:41.514" v="152" actId="20577"/>
      <pc:docMkLst>
        <pc:docMk/>
      </pc:docMkLst>
      <pc:sldChg chg="modSp mod">
        <pc:chgData name="Ciaran MacNamee" userId="69a45ed0f0931cfc" providerId="LiveId" clId="{0F7B47A0-16B6-4A23-8885-E9A1704BCDE3}" dt="2026-01-14T19:43:23.356" v="20" actId="6549"/>
        <pc:sldMkLst>
          <pc:docMk/>
          <pc:sldMk cId="0" sldId="256"/>
        </pc:sldMkLst>
        <pc:spChg chg="mod">
          <ac:chgData name="Ciaran MacNamee" userId="69a45ed0f0931cfc" providerId="LiveId" clId="{0F7B47A0-16B6-4A23-8885-E9A1704BCDE3}" dt="2026-01-14T19:43:04.197" v="13" actId="20577"/>
          <ac:spMkLst>
            <pc:docMk/>
            <pc:sldMk cId="0" sldId="256"/>
            <ac:spMk id="5125" creationId="{00000000-0000-0000-0000-000000000000}"/>
          </ac:spMkLst>
        </pc:spChg>
        <pc:spChg chg="mod">
          <ac:chgData name="Ciaran MacNamee" userId="69a45ed0f0931cfc" providerId="LiveId" clId="{0F7B47A0-16B6-4A23-8885-E9A1704BCDE3}" dt="2026-01-14T19:43:23.356" v="20" actId="6549"/>
          <ac:spMkLst>
            <pc:docMk/>
            <pc:sldMk cId="0" sldId="256"/>
            <ac:spMk id="5126" creationId="{00000000-0000-0000-0000-000000000000}"/>
          </ac:spMkLst>
        </pc:spChg>
      </pc:sldChg>
      <pc:sldChg chg="modSp mod">
        <pc:chgData name="Ciaran MacNamee" userId="69a45ed0f0931cfc" providerId="LiveId" clId="{0F7B47A0-16B6-4A23-8885-E9A1704BCDE3}" dt="2026-01-14T19:45:58.998" v="50" actId="20577"/>
        <pc:sldMkLst>
          <pc:docMk/>
          <pc:sldMk cId="3984573246" sldId="426"/>
        </pc:sldMkLst>
        <pc:spChg chg="mod">
          <ac:chgData name="Ciaran MacNamee" userId="69a45ed0f0931cfc" providerId="LiveId" clId="{0F7B47A0-16B6-4A23-8885-E9A1704BCDE3}" dt="2026-01-14T19:45:58.998" v="50" actId="20577"/>
          <ac:spMkLst>
            <pc:docMk/>
            <pc:sldMk cId="3984573246" sldId="426"/>
            <ac:spMk id="23555" creationId="{00000000-0000-0000-0000-000000000000}"/>
          </ac:spMkLst>
        </pc:spChg>
      </pc:sldChg>
      <pc:sldChg chg="modSp mod">
        <pc:chgData name="Ciaran MacNamee" userId="69a45ed0f0931cfc" providerId="LiveId" clId="{0F7B47A0-16B6-4A23-8885-E9A1704BCDE3}" dt="2026-01-14T19:45:31.128" v="43" actId="20577"/>
        <pc:sldMkLst>
          <pc:docMk/>
          <pc:sldMk cId="3462437063" sldId="427"/>
        </pc:sldMkLst>
        <pc:spChg chg="mod">
          <ac:chgData name="Ciaran MacNamee" userId="69a45ed0f0931cfc" providerId="LiveId" clId="{0F7B47A0-16B6-4A23-8885-E9A1704BCDE3}" dt="2026-01-14T19:45:31.128" v="43" actId="20577"/>
          <ac:spMkLst>
            <pc:docMk/>
            <pc:sldMk cId="3462437063" sldId="427"/>
            <ac:spMk id="37891" creationId="{00000000-0000-0000-0000-000000000000}"/>
          </ac:spMkLst>
        </pc:spChg>
      </pc:sldChg>
      <pc:sldChg chg="modSp mod">
        <pc:chgData name="Ciaran MacNamee" userId="69a45ed0f0931cfc" providerId="LiveId" clId="{0F7B47A0-16B6-4A23-8885-E9A1704BCDE3}" dt="2026-01-14T19:47:41.514" v="152" actId="20577"/>
        <pc:sldMkLst>
          <pc:docMk/>
          <pc:sldMk cId="2361517788" sldId="483"/>
        </pc:sldMkLst>
        <pc:spChg chg="mod">
          <ac:chgData name="Ciaran MacNamee" userId="69a45ed0f0931cfc" providerId="LiveId" clId="{0F7B47A0-16B6-4A23-8885-E9A1704BCDE3}" dt="2026-01-14T19:47:41.514" v="152" actId="20577"/>
          <ac:spMkLst>
            <pc:docMk/>
            <pc:sldMk cId="2361517788" sldId="483"/>
            <ac:spMk id="3" creationId="{E0BD4664-602D-8466-A136-EBA7324C596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B8789A-6880-4222-B427-EE97DDDE2013}"/>
              </a:ext>
            </a:extLst>
          </p:cNvPr>
          <p:cNvSpPr>
            <a:spLocks noGrp="1"/>
          </p:cNvSpPr>
          <p:nvPr>
            <p:ph type="hdr" sz="quarter"/>
          </p:nvPr>
        </p:nvSpPr>
        <p:spPr>
          <a:xfrm>
            <a:off x="1" y="0"/>
            <a:ext cx="2889488" cy="496583"/>
          </a:xfrm>
          <a:prstGeom prst="rect">
            <a:avLst/>
          </a:prstGeom>
        </p:spPr>
        <p:txBody>
          <a:bodyPr vert="horz" lIns="92808" tIns="46403" rIns="92808" bIns="46403" rtlCol="0"/>
          <a:lstStyle>
            <a:lvl1pPr algn="l">
              <a:defRPr sz="1200">
                <a:latin typeface="Arial" charset="0"/>
                <a:cs typeface="Arial" charset="0"/>
              </a:defRPr>
            </a:lvl1pPr>
          </a:lstStyle>
          <a:p>
            <a:pPr>
              <a:defRPr/>
            </a:pPr>
            <a:endParaRPr lang="en-IE"/>
          </a:p>
        </p:txBody>
      </p:sp>
      <p:sp>
        <p:nvSpPr>
          <p:cNvPr id="3" name="Date Placeholder 2">
            <a:extLst>
              <a:ext uri="{FF2B5EF4-FFF2-40B4-BE49-F238E27FC236}">
                <a16:creationId xmlns:a16="http://schemas.microsoft.com/office/drawing/2014/main" id="{E72FCB9B-BF94-4D24-9204-6A5750529905}"/>
              </a:ext>
            </a:extLst>
          </p:cNvPr>
          <p:cNvSpPr>
            <a:spLocks noGrp="1"/>
          </p:cNvSpPr>
          <p:nvPr>
            <p:ph type="dt" sz="quarter" idx="1"/>
          </p:nvPr>
        </p:nvSpPr>
        <p:spPr>
          <a:xfrm>
            <a:off x="3778100" y="0"/>
            <a:ext cx="2889487" cy="496583"/>
          </a:xfrm>
          <a:prstGeom prst="rect">
            <a:avLst/>
          </a:prstGeom>
        </p:spPr>
        <p:txBody>
          <a:bodyPr vert="horz" lIns="92808" tIns="46403" rIns="92808" bIns="46403" rtlCol="0"/>
          <a:lstStyle>
            <a:lvl1pPr algn="r">
              <a:defRPr sz="1200">
                <a:latin typeface="Arial" charset="0"/>
                <a:cs typeface="Arial" charset="0"/>
              </a:defRPr>
            </a:lvl1pPr>
          </a:lstStyle>
          <a:p>
            <a:pPr>
              <a:defRPr/>
            </a:pPr>
            <a:fld id="{245CD64C-0B54-441C-97C5-7C071B8A6CA0}" type="datetimeFigureOut">
              <a:rPr lang="en-IE"/>
              <a:pPr>
                <a:defRPr/>
              </a:pPr>
              <a:t>16/01/2026</a:t>
            </a:fld>
            <a:endParaRPr lang="en-IE"/>
          </a:p>
        </p:txBody>
      </p:sp>
      <p:sp>
        <p:nvSpPr>
          <p:cNvPr id="4" name="Footer Placeholder 3">
            <a:extLst>
              <a:ext uri="{FF2B5EF4-FFF2-40B4-BE49-F238E27FC236}">
                <a16:creationId xmlns:a16="http://schemas.microsoft.com/office/drawing/2014/main" id="{4F14906E-0917-40FB-B176-F28752B60D19}"/>
              </a:ext>
            </a:extLst>
          </p:cNvPr>
          <p:cNvSpPr>
            <a:spLocks noGrp="1"/>
          </p:cNvSpPr>
          <p:nvPr>
            <p:ph type="ftr" sz="quarter" idx="2"/>
          </p:nvPr>
        </p:nvSpPr>
        <p:spPr>
          <a:xfrm>
            <a:off x="1" y="9428376"/>
            <a:ext cx="2889488" cy="496583"/>
          </a:xfrm>
          <a:prstGeom prst="rect">
            <a:avLst/>
          </a:prstGeom>
        </p:spPr>
        <p:txBody>
          <a:bodyPr vert="horz" lIns="92808" tIns="46403" rIns="92808" bIns="46403" rtlCol="0" anchor="b"/>
          <a:lstStyle>
            <a:lvl1pPr algn="l">
              <a:defRPr sz="1200">
                <a:latin typeface="Arial" charset="0"/>
                <a:cs typeface="Arial" charset="0"/>
              </a:defRPr>
            </a:lvl1pPr>
          </a:lstStyle>
          <a:p>
            <a:pPr>
              <a:defRPr/>
            </a:pPr>
            <a:endParaRPr lang="en-IE"/>
          </a:p>
        </p:txBody>
      </p:sp>
      <p:sp>
        <p:nvSpPr>
          <p:cNvPr id="5" name="Slide Number Placeholder 4">
            <a:extLst>
              <a:ext uri="{FF2B5EF4-FFF2-40B4-BE49-F238E27FC236}">
                <a16:creationId xmlns:a16="http://schemas.microsoft.com/office/drawing/2014/main" id="{5B04F16C-54D3-4AE0-90F5-EBF279BFCCFA}"/>
              </a:ext>
            </a:extLst>
          </p:cNvPr>
          <p:cNvSpPr>
            <a:spLocks noGrp="1"/>
          </p:cNvSpPr>
          <p:nvPr>
            <p:ph type="sldNum" sz="quarter" idx="3"/>
          </p:nvPr>
        </p:nvSpPr>
        <p:spPr>
          <a:xfrm>
            <a:off x="3778100" y="9428376"/>
            <a:ext cx="2889487" cy="496583"/>
          </a:xfrm>
          <a:prstGeom prst="rect">
            <a:avLst/>
          </a:prstGeom>
        </p:spPr>
        <p:txBody>
          <a:bodyPr vert="horz" wrap="square" lIns="92808" tIns="46403" rIns="92808" bIns="46403" numCol="1" anchor="b" anchorCtr="0" compatLnSpc="1">
            <a:prstTxWarp prst="textNoShape">
              <a:avLst/>
            </a:prstTxWarp>
          </a:bodyPr>
          <a:lstStyle>
            <a:lvl1pPr algn="r">
              <a:defRPr sz="1200"/>
            </a:lvl1pPr>
          </a:lstStyle>
          <a:p>
            <a:fld id="{BBE9BB88-4594-452D-97CF-DBF539BC167B}" type="slidenum">
              <a:rPr lang="en-IE" altLang="en-US"/>
              <a:pPr/>
              <a:t>‹#›</a:t>
            </a:fld>
            <a:endParaRPr lang="en-IE" altLang="en-US"/>
          </a:p>
        </p:txBody>
      </p:sp>
    </p:spTree>
    <p:extLst>
      <p:ext uri="{BB962C8B-B14F-4D97-AF65-F5344CB8AC3E}">
        <p14:creationId xmlns:p14="http://schemas.microsoft.com/office/powerpoint/2010/main" val="754346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98C2741-2BDD-48D5-86A8-EC87CA77042C}"/>
              </a:ext>
            </a:extLst>
          </p:cNvPr>
          <p:cNvSpPr>
            <a:spLocks noGrp="1" noChangeArrowheads="1"/>
          </p:cNvSpPr>
          <p:nvPr>
            <p:ph type="hdr" sz="quarter"/>
          </p:nvPr>
        </p:nvSpPr>
        <p:spPr bwMode="auto">
          <a:xfrm>
            <a:off x="1" y="0"/>
            <a:ext cx="2889488" cy="4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08" tIns="46403" rIns="92808" bIns="46403" numCol="1" anchor="t" anchorCtr="0" compatLnSpc="1">
            <a:prstTxWarp prst="textNoShape">
              <a:avLst/>
            </a:prstTxWarp>
          </a:bodyPr>
          <a:lstStyle>
            <a:lvl1pPr eaLnBrk="1" hangingPunct="1">
              <a:defRPr sz="1200">
                <a:latin typeface="Arial" charset="0"/>
                <a:cs typeface="Arial" charset="0"/>
              </a:defRPr>
            </a:lvl1pPr>
          </a:lstStyle>
          <a:p>
            <a:pPr>
              <a:defRPr/>
            </a:pPr>
            <a:endParaRPr lang="en-IE"/>
          </a:p>
        </p:txBody>
      </p:sp>
      <p:sp>
        <p:nvSpPr>
          <p:cNvPr id="17411" name="Rectangle 3">
            <a:extLst>
              <a:ext uri="{FF2B5EF4-FFF2-40B4-BE49-F238E27FC236}">
                <a16:creationId xmlns:a16="http://schemas.microsoft.com/office/drawing/2014/main" id="{50C64AE7-5771-4C10-A0C5-8D17B9816510}"/>
              </a:ext>
            </a:extLst>
          </p:cNvPr>
          <p:cNvSpPr>
            <a:spLocks noGrp="1" noChangeArrowheads="1"/>
          </p:cNvSpPr>
          <p:nvPr>
            <p:ph type="dt" idx="1"/>
          </p:nvPr>
        </p:nvSpPr>
        <p:spPr bwMode="auto">
          <a:xfrm>
            <a:off x="3778100" y="0"/>
            <a:ext cx="2889487" cy="4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08" tIns="46403" rIns="92808" bIns="46403"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IE"/>
          </a:p>
        </p:txBody>
      </p:sp>
      <p:sp>
        <p:nvSpPr>
          <p:cNvPr id="3076" name="Rectangle 4"/>
          <p:cNvSpPr>
            <a:spLocks noGrp="1" noRot="1" noChangeAspect="1" noChangeArrowheads="1" noTextEdit="1"/>
          </p:cNvSpPr>
          <p:nvPr>
            <p:ph type="sldImg" idx="2"/>
          </p:nvPr>
        </p:nvSpPr>
        <p:spPr bwMode="auto">
          <a:xfrm>
            <a:off x="25400" y="744538"/>
            <a:ext cx="6619875"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a:extLst>
              <a:ext uri="{FF2B5EF4-FFF2-40B4-BE49-F238E27FC236}">
                <a16:creationId xmlns:a16="http://schemas.microsoft.com/office/drawing/2014/main" id="{FCE66508-9FA6-46C8-9854-34103033F9DE}"/>
              </a:ext>
            </a:extLst>
          </p:cNvPr>
          <p:cNvSpPr>
            <a:spLocks noGrp="1" noChangeArrowheads="1"/>
          </p:cNvSpPr>
          <p:nvPr>
            <p:ph type="body" sz="quarter" idx="3"/>
          </p:nvPr>
        </p:nvSpPr>
        <p:spPr bwMode="auto">
          <a:xfrm>
            <a:off x="666459" y="4715867"/>
            <a:ext cx="5336171" cy="446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08" tIns="46403" rIns="92808" bIns="46403" numCol="1" anchor="t" anchorCtr="0" compatLnSpc="1">
            <a:prstTxWarp prst="textNoShape">
              <a:avLst/>
            </a:prstTxWarp>
          </a:bodyPr>
          <a:lstStyle/>
          <a:p>
            <a:pPr lvl="0"/>
            <a:r>
              <a:rPr lang="en-IE" noProof="0"/>
              <a:t>Click to edit Master text styles</a:t>
            </a:r>
          </a:p>
          <a:p>
            <a:pPr lvl="1"/>
            <a:r>
              <a:rPr lang="en-IE" noProof="0"/>
              <a:t>Second level</a:t>
            </a:r>
          </a:p>
          <a:p>
            <a:pPr lvl="2"/>
            <a:r>
              <a:rPr lang="en-IE" noProof="0"/>
              <a:t>Third level</a:t>
            </a:r>
          </a:p>
          <a:p>
            <a:pPr lvl="3"/>
            <a:r>
              <a:rPr lang="en-IE" noProof="0"/>
              <a:t>Fourth level</a:t>
            </a:r>
          </a:p>
          <a:p>
            <a:pPr lvl="4"/>
            <a:r>
              <a:rPr lang="en-IE" noProof="0"/>
              <a:t>Fifth level</a:t>
            </a:r>
          </a:p>
        </p:txBody>
      </p:sp>
      <p:sp>
        <p:nvSpPr>
          <p:cNvPr id="17414" name="Rectangle 6">
            <a:extLst>
              <a:ext uri="{FF2B5EF4-FFF2-40B4-BE49-F238E27FC236}">
                <a16:creationId xmlns:a16="http://schemas.microsoft.com/office/drawing/2014/main" id="{B80F41B3-29AB-420A-BD01-FA1262759037}"/>
              </a:ext>
            </a:extLst>
          </p:cNvPr>
          <p:cNvSpPr>
            <a:spLocks noGrp="1" noChangeArrowheads="1"/>
          </p:cNvSpPr>
          <p:nvPr>
            <p:ph type="ftr" sz="quarter" idx="4"/>
          </p:nvPr>
        </p:nvSpPr>
        <p:spPr bwMode="auto">
          <a:xfrm>
            <a:off x="1" y="9428376"/>
            <a:ext cx="2889488" cy="4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08" tIns="46403" rIns="92808" bIns="46403" numCol="1" anchor="b" anchorCtr="0" compatLnSpc="1">
            <a:prstTxWarp prst="textNoShape">
              <a:avLst/>
            </a:prstTxWarp>
          </a:bodyPr>
          <a:lstStyle>
            <a:lvl1pPr eaLnBrk="1" hangingPunct="1">
              <a:defRPr sz="1200">
                <a:latin typeface="Arial" charset="0"/>
                <a:cs typeface="Arial" charset="0"/>
              </a:defRPr>
            </a:lvl1pPr>
          </a:lstStyle>
          <a:p>
            <a:pPr>
              <a:defRPr/>
            </a:pPr>
            <a:endParaRPr lang="en-IE"/>
          </a:p>
        </p:txBody>
      </p:sp>
      <p:sp>
        <p:nvSpPr>
          <p:cNvPr id="17415" name="Rectangle 7">
            <a:extLst>
              <a:ext uri="{FF2B5EF4-FFF2-40B4-BE49-F238E27FC236}">
                <a16:creationId xmlns:a16="http://schemas.microsoft.com/office/drawing/2014/main" id="{2454F4F7-A6DF-4F56-806B-AB9A342F52D2}"/>
              </a:ext>
            </a:extLst>
          </p:cNvPr>
          <p:cNvSpPr>
            <a:spLocks noGrp="1" noChangeArrowheads="1"/>
          </p:cNvSpPr>
          <p:nvPr>
            <p:ph type="sldNum" sz="quarter" idx="5"/>
          </p:nvPr>
        </p:nvSpPr>
        <p:spPr bwMode="auto">
          <a:xfrm>
            <a:off x="3778100" y="9428376"/>
            <a:ext cx="2889487" cy="4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08" tIns="46403" rIns="92808" bIns="46403" numCol="1" anchor="b" anchorCtr="0" compatLnSpc="1">
            <a:prstTxWarp prst="textNoShape">
              <a:avLst/>
            </a:prstTxWarp>
          </a:bodyPr>
          <a:lstStyle>
            <a:lvl1pPr algn="r" eaLnBrk="1" hangingPunct="1">
              <a:defRPr sz="1200"/>
            </a:lvl1pPr>
          </a:lstStyle>
          <a:p>
            <a:fld id="{82D78038-9F06-419B-A634-E48307815C35}" type="slidenum">
              <a:rPr lang="en-IE" altLang="en-US"/>
              <a:pPr/>
              <a:t>‹#›</a:t>
            </a:fld>
            <a:endParaRPr lang="en-IE" altLang="en-US"/>
          </a:p>
        </p:txBody>
      </p:sp>
    </p:spTree>
    <p:extLst>
      <p:ext uri="{BB962C8B-B14F-4D97-AF65-F5344CB8AC3E}">
        <p14:creationId xmlns:p14="http://schemas.microsoft.com/office/powerpoint/2010/main" val="14841280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00" y="744538"/>
            <a:ext cx="6619875" cy="3724275"/>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2D78038-9F06-419B-A634-E48307815C35}" type="slidenum">
              <a:rPr lang="en-IE" altLang="en-US" smtClean="0"/>
              <a:pPr/>
              <a:t>1</a:t>
            </a:fld>
            <a:endParaRPr lang="en-IE" altLang="en-US"/>
          </a:p>
        </p:txBody>
      </p:sp>
    </p:spTree>
    <p:extLst>
      <p:ext uri="{BB962C8B-B14F-4D97-AF65-F5344CB8AC3E}">
        <p14:creationId xmlns:p14="http://schemas.microsoft.com/office/powerpoint/2010/main" val="2848883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3" y="688975"/>
            <a:ext cx="6253162" cy="3517900"/>
          </a:xfrm>
        </p:spPr>
      </p:sp>
      <p:sp>
        <p:nvSpPr>
          <p:cNvPr id="3" name="Notes Placeholder 2"/>
          <p:cNvSpPr>
            <a:spLocks noGrp="1"/>
          </p:cNvSpPr>
          <p:nvPr>
            <p:ph type="body" idx="1"/>
          </p:nvPr>
        </p:nvSpPr>
        <p:spPr/>
        <p:txBody>
          <a:bodyPr/>
          <a:lstStyle/>
          <a:p>
            <a:pPr defTabSz="903061">
              <a:defRPr/>
            </a:pPr>
            <a:r>
              <a:rPr lang="en-IE" dirty="0"/>
              <a:t>A definition of the Internet of Things: the interconnection via the Internet of computing devices embedded in everyday objects, enabling them to send and receive data.</a:t>
            </a:r>
          </a:p>
        </p:txBody>
      </p:sp>
      <p:sp>
        <p:nvSpPr>
          <p:cNvPr id="4" name="Header Placeholder 3"/>
          <p:cNvSpPr>
            <a:spLocks noGrp="1"/>
          </p:cNvSpPr>
          <p:nvPr>
            <p:ph type="hdr" sz="quarter" idx="10"/>
          </p:nvPr>
        </p:nvSpPr>
        <p:spPr/>
        <p:txBody>
          <a:bodyPr/>
          <a:lstStyle/>
          <a:p>
            <a:pPr>
              <a:defRPr/>
            </a:pPr>
            <a:r>
              <a:rPr lang="zh-CN" altLang="en-US"/>
              <a:t>EE141</a:t>
            </a:r>
            <a:endParaRPr lang="en-US" altLang="zh-CN"/>
          </a:p>
        </p:txBody>
      </p:sp>
      <p:sp>
        <p:nvSpPr>
          <p:cNvPr id="5" name="Slide Number Placeholder 4"/>
          <p:cNvSpPr>
            <a:spLocks noGrp="1"/>
          </p:cNvSpPr>
          <p:nvPr>
            <p:ph type="sldNum" sz="quarter" idx="11"/>
          </p:nvPr>
        </p:nvSpPr>
        <p:spPr/>
        <p:txBody>
          <a:bodyPr/>
          <a:lstStyle/>
          <a:p>
            <a:fld id="{11D65759-36D0-4FCD-92B8-F15C4FDE86D7}" type="slidenum">
              <a:rPr lang="zh-CN" altLang="en-US" smtClean="0"/>
              <a:pPr/>
              <a:t>2</a:t>
            </a:fld>
            <a:endParaRPr lang="en-US" altLang="zh-CN"/>
          </a:p>
        </p:txBody>
      </p:sp>
    </p:spTree>
    <p:extLst>
      <p:ext uri="{BB962C8B-B14F-4D97-AF65-F5344CB8AC3E}">
        <p14:creationId xmlns:p14="http://schemas.microsoft.com/office/powerpoint/2010/main" val="535596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a:defRPr sz="2400">
                <a:solidFill>
                  <a:schemeClr val="tx1"/>
                </a:solidFill>
                <a:latin typeface="Arial" charset="0"/>
              </a:defRPr>
            </a:lvl1pPr>
            <a:lvl2pPr marL="733737" indent="-282207">
              <a:defRPr sz="2400">
                <a:solidFill>
                  <a:schemeClr val="tx1"/>
                </a:solidFill>
                <a:latin typeface="Arial" charset="0"/>
              </a:defRPr>
            </a:lvl2pPr>
            <a:lvl3pPr marL="1128827" indent="-225765">
              <a:defRPr sz="2400">
                <a:solidFill>
                  <a:schemeClr val="tx1"/>
                </a:solidFill>
                <a:latin typeface="Arial" charset="0"/>
              </a:defRPr>
            </a:lvl3pPr>
            <a:lvl4pPr marL="1580358" indent="-225765">
              <a:defRPr sz="2400">
                <a:solidFill>
                  <a:schemeClr val="tx1"/>
                </a:solidFill>
                <a:latin typeface="Arial" charset="0"/>
              </a:defRPr>
            </a:lvl4pPr>
            <a:lvl5pPr marL="2031888" indent="-225765">
              <a:defRPr sz="2400">
                <a:solidFill>
                  <a:schemeClr val="tx1"/>
                </a:solidFill>
                <a:latin typeface="Arial" charset="0"/>
              </a:defRPr>
            </a:lvl5pPr>
            <a:lvl6pPr marL="2483419" indent="-225765" eaLnBrk="0" fontAlgn="base" hangingPunct="0">
              <a:spcBef>
                <a:spcPct val="0"/>
              </a:spcBef>
              <a:spcAft>
                <a:spcPct val="0"/>
              </a:spcAft>
              <a:defRPr sz="2400">
                <a:solidFill>
                  <a:schemeClr val="tx1"/>
                </a:solidFill>
                <a:latin typeface="Arial" charset="0"/>
              </a:defRPr>
            </a:lvl6pPr>
            <a:lvl7pPr marL="2934950" indent="-225765" eaLnBrk="0" fontAlgn="base" hangingPunct="0">
              <a:spcBef>
                <a:spcPct val="0"/>
              </a:spcBef>
              <a:spcAft>
                <a:spcPct val="0"/>
              </a:spcAft>
              <a:defRPr sz="2400">
                <a:solidFill>
                  <a:schemeClr val="tx1"/>
                </a:solidFill>
                <a:latin typeface="Arial" charset="0"/>
              </a:defRPr>
            </a:lvl7pPr>
            <a:lvl8pPr marL="3386480" indent="-225765" eaLnBrk="0" fontAlgn="base" hangingPunct="0">
              <a:spcBef>
                <a:spcPct val="0"/>
              </a:spcBef>
              <a:spcAft>
                <a:spcPct val="0"/>
              </a:spcAft>
              <a:defRPr sz="2400">
                <a:solidFill>
                  <a:schemeClr val="tx1"/>
                </a:solidFill>
                <a:latin typeface="Arial" charset="0"/>
              </a:defRPr>
            </a:lvl8pPr>
            <a:lvl9pPr marL="3838011" indent="-225765" eaLnBrk="0" fontAlgn="base" hangingPunct="0">
              <a:spcBef>
                <a:spcPct val="0"/>
              </a:spcBef>
              <a:spcAft>
                <a:spcPct val="0"/>
              </a:spcAft>
              <a:defRPr sz="2400">
                <a:solidFill>
                  <a:schemeClr val="tx1"/>
                </a:solidFill>
                <a:latin typeface="Arial" charset="0"/>
              </a:defRPr>
            </a:lvl9pPr>
          </a:lstStyle>
          <a:p>
            <a:fld id="{376AD113-EF20-4494-A824-F4484BC55BEA}" type="slidenum">
              <a:rPr lang="en-GB" altLang="en-US" sz="1200"/>
              <a:pPr/>
              <a:t>3</a:t>
            </a:fld>
            <a:endParaRPr lang="en-GB" altLang="en-US" sz="1200"/>
          </a:p>
        </p:txBody>
      </p:sp>
      <p:sp>
        <p:nvSpPr>
          <p:cNvPr id="34819" name="Rectangle 2"/>
          <p:cNvSpPr>
            <a:spLocks noGrp="1" noRot="1" noChangeAspect="1" noChangeArrowheads="1" noTextEdit="1"/>
          </p:cNvSpPr>
          <p:nvPr>
            <p:ph type="sldImg"/>
          </p:nvPr>
        </p:nvSpPr>
        <p:spPr>
          <a:xfrm>
            <a:off x="25400" y="744538"/>
            <a:ext cx="6619875" cy="3724275"/>
          </a:xfrm>
          <a:ln/>
        </p:spPr>
      </p:sp>
      <p:sp>
        <p:nvSpPr>
          <p:cNvPr id="34820" name="Text Box 3"/>
          <p:cNvSpPr>
            <a:spLocks noGrp="1" noChangeArrowheads="1"/>
          </p:cNvSpPr>
          <p:nvPr>
            <p:ph type="body" idx="1"/>
          </p:nvPr>
        </p:nvSpPr>
        <p:spPr>
          <a:xfrm>
            <a:off x="889212" y="4335081"/>
            <a:ext cx="4890665" cy="4108503"/>
          </a:xfrm>
          <a:noFill/>
          <a:extLst>
            <a:ext uri="{91240B29-F687-4F45-9708-019B960494DF}">
              <a14:hiddenLine xmlns:a14="http://schemas.microsoft.com/office/drawing/2010/main" w="9525">
                <a:solidFill>
                  <a:schemeClr val="tx1"/>
                </a:solidFill>
                <a:round/>
                <a:headEnd/>
                <a:tailEnd/>
              </a14:hiddenLine>
            </a:ext>
          </a:extLst>
        </p:spPr>
        <p:txBody>
          <a:bodyPr lIns="90297" tIns="45149" rIns="90297" bIns="45149"/>
          <a:lstStyle/>
          <a:p>
            <a:pPr eaLnBrk="1" hangingPunct="1"/>
            <a:endParaRPr lang="en-IE" altLang="en-US" dirty="0"/>
          </a:p>
        </p:txBody>
      </p:sp>
    </p:spTree>
    <p:extLst>
      <p:ext uri="{BB962C8B-B14F-4D97-AF65-F5344CB8AC3E}">
        <p14:creationId xmlns:p14="http://schemas.microsoft.com/office/powerpoint/2010/main" val="4008522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2400">
                <a:solidFill>
                  <a:schemeClr val="tx1"/>
                </a:solidFill>
                <a:latin typeface="Arial" charset="0"/>
              </a:defRPr>
            </a:lvl1pPr>
            <a:lvl2pPr marL="733737" indent="-282207">
              <a:defRPr sz="2400">
                <a:solidFill>
                  <a:schemeClr val="tx1"/>
                </a:solidFill>
                <a:latin typeface="Arial" charset="0"/>
              </a:defRPr>
            </a:lvl2pPr>
            <a:lvl3pPr marL="1128827" indent="-225765">
              <a:defRPr sz="2400">
                <a:solidFill>
                  <a:schemeClr val="tx1"/>
                </a:solidFill>
                <a:latin typeface="Arial" charset="0"/>
              </a:defRPr>
            </a:lvl3pPr>
            <a:lvl4pPr marL="1580358" indent="-225765">
              <a:defRPr sz="2400">
                <a:solidFill>
                  <a:schemeClr val="tx1"/>
                </a:solidFill>
                <a:latin typeface="Arial" charset="0"/>
              </a:defRPr>
            </a:lvl4pPr>
            <a:lvl5pPr marL="2031888" indent="-225765">
              <a:defRPr sz="2400">
                <a:solidFill>
                  <a:schemeClr val="tx1"/>
                </a:solidFill>
                <a:latin typeface="Arial" charset="0"/>
              </a:defRPr>
            </a:lvl5pPr>
            <a:lvl6pPr marL="2483419" indent="-225765" eaLnBrk="0" fontAlgn="base" hangingPunct="0">
              <a:spcBef>
                <a:spcPct val="0"/>
              </a:spcBef>
              <a:spcAft>
                <a:spcPct val="0"/>
              </a:spcAft>
              <a:defRPr sz="2400">
                <a:solidFill>
                  <a:schemeClr val="tx1"/>
                </a:solidFill>
                <a:latin typeface="Arial" charset="0"/>
              </a:defRPr>
            </a:lvl6pPr>
            <a:lvl7pPr marL="2934950" indent="-225765" eaLnBrk="0" fontAlgn="base" hangingPunct="0">
              <a:spcBef>
                <a:spcPct val="0"/>
              </a:spcBef>
              <a:spcAft>
                <a:spcPct val="0"/>
              </a:spcAft>
              <a:defRPr sz="2400">
                <a:solidFill>
                  <a:schemeClr val="tx1"/>
                </a:solidFill>
                <a:latin typeface="Arial" charset="0"/>
              </a:defRPr>
            </a:lvl7pPr>
            <a:lvl8pPr marL="3386480" indent="-225765" eaLnBrk="0" fontAlgn="base" hangingPunct="0">
              <a:spcBef>
                <a:spcPct val="0"/>
              </a:spcBef>
              <a:spcAft>
                <a:spcPct val="0"/>
              </a:spcAft>
              <a:defRPr sz="2400">
                <a:solidFill>
                  <a:schemeClr val="tx1"/>
                </a:solidFill>
                <a:latin typeface="Arial" charset="0"/>
              </a:defRPr>
            </a:lvl8pPr>
            <a:lvl9pPr marL="3838011" indent="-225765" eaLnBrk="0" fontAlgn="base" hangingPunct="0">
              <a:spcBef>
                <a:spcPct val="0"/>
              </a:spcBef>
              <a:spcAft>
                <a:spcPct val="0"/>
              </a:spcAft>
              <a:defRPr sz="2400">
                <a:solidFill>
                  <a:schemeClr val="tx1"/>
                </a:solidFill>
                <a:latin typeface="Arial" charset="0"/>
              </a:defRPr>
            </a:lvl9pPr>
          </a:lstStyle>
          <a:p>
            <a:fld id="{A2003D98-9B9F-495B-A1CD-E48455216E64}" type="slidenum">
              <a:rPr lang="en-GB" altLang="en-US" sz="1200"/>
              <a:pPr/>
              <a:t>4</a:t>
            </a:fld>
            <a:endParaRPr lang="en-GB" altLang="en-US" sz="1200"/>
          </a:p>
        </p:txBody>
      </p:sp>
      <p:sp>
        <p:nvSpPr>
          <p:cNvPr id="35843" name="Rectangle 2"/>
          <p:cNvSpPr>
            <a:spLocks noGrp="1" noRot="1" noChangeAspect="1" noChangeArrowheads="1" noTextEdit="1"/>
          </p:cNvSpPr>
          <p:nvPr>
            <p:ph type="sldImg"/>
          </p:nvPr>
        </p:nvSpPr>
        <p:spPr>
          <a:xfrm>
            <a:off x="25400" y="744538"/>
            <a:ext cx="6619875" cy="3724275"/>
          </a:xfrm>
          <a:ln/>
        </p:spPr>
      </p:sp>
      <p:sp>
        <p:nvSpPr>
          <p:cNvPr id="35844" name="Rectangle 3"/>
          <p:cNvSpPr>
            <a:spLocks noGrp="1" noChangeArrowheads="1"/>
          </p:cNvSpPr>
          <p:nvPr>
            <p:ph type="body" idx="1"/>
          </p:nvPr>
        </p:nvSpPr>
        <p:spPr>
          <a:xfrm>
            <a:off x="889212" y="4335081"/>
            <a:ext cx="4890665" cy="4108503"/>
          </a:xfrm>
          <a:noFill/>
          <a:extLst>
            <a:ext uri="{91240B29-F687-4F45-9708-019B960494DF}">
              <a14:hiddenLine xmlns:a14="http://schemas.microsoft.com/office/drawing/2010/main" w="9525">
                <a:solidFill>
                  <a:schemeClr val="tx1"/>
                </a:solidFill>
                <a:round/>
                <a:headEnd/>
                <a:tailEnd/>
              </a14:hiddenLine>
            </a:ext>
          </a:extLst>
        </p:spPr>
        <p:txBody>
          <a:bodyPr wrap="none" lIns="90297" tIns="45149" rIns="90297" bIns="45149" anchor="ctr"/>
          <a:lstStyle/>
          <a:p>
            <a:pPr eaLnBrk="1" hangingPunct="1"/>
            <a:endParaRPr lang="en-IE" altLang="en-US"/>
          </a:p>
        </p:txBody>
      </p:sp>
    </p:spTree>
    <p:extLst>
      <p:ext uri="{BB962C8B-B14F-4D97-AF65-F5344CB8AC3E}">
        <p14:creationId xmlns:p14="http://schemas.microsoft.com/office/powerpoint/2010/main" val="3123592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3" y="688975"/>
            <a:ext cx="6253162" cy="3517900"/>
          </a:xfrm>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idx="10"/>
          </p:nvPr>
        </p:nvSpPr>
        <p:spPr/>
        <p:txBody>
          <a:bodyPr/>
          <a:lstStyle/>
          <a:p>
            <a:pPr>
              <a:defRPr/>
            </a:pPr>
            <a:r>
              <a:rPr lang="zh-CN" altLang="en-US"/>
              <a:t>EE141</a:t>
            </a:r>
            <a:endParaRPr lang="en-US" altLang="zh-CN"/>
          </a:p>
        </p:txBody>
      </p:sp>
      <p:sp>
        <p:nvSpPr>
          <p:cNvPr id="5" name="Slide Number Placeholder 4"/>
          <p:cNvSpPr>
            <a:spLocks noGrp="1"/>
          </p:cNvSpPr>
          <p:nvPr>
            <p:ph type="sldNum" sz="quarter" idx="11"/>
          </p:nvPr>
        </p:nvSpPr>
        <p:spPr/>
        <p:txBody>
          <a:bodyPr/>
          <a:lstStyle/>
          <a:p>
            <a:fld id="{11D65759-36D0-4FCD-92B8-F15C4FDE86D7}" type="slidenum">
              <a:rPr lang="zh-CN" altLang="en-US" smtClean="0"/>
              <a:pPr/>
              <a:t>6</a:t>
            </a:fld>
            <a:endParaRPr lang="en-US" altLang="zh-CN"/>
          </a:p>
        </p:txBody>
      </p:sp>
    </p:spTree>
    <p:extLst>
      <p:ext uri="{BB962C8B-B14F-4D97-AF65-F5344CB8AC3E}">
        <p14:creationId xmlns:p14="http://schemas.microsoft.com/office/powerpoint/2010/main" val="225677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3" y="688975"/>
            <a:ext cx="6253162" cy="3517900"/>
          </a:xfrm>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idx="10"/>
          </p:nvPr>
        </p:nvSpPr>
        <p:spPr/>
        <p:txBody>
          <a:bodyPr/>
          <a:lstStyle/>
          <a:p>
            <a:pPr>
              <a:defRPr/>
            </a:pPr>
            <a:r>
              <a:rPr lang="zh-CN" altLang="en-US"/>
              <a:t>EE141</a:t>
            </a:r>
            <a:endParaRPr lang="en-US" altLang="zh-CN"/>
          </a:p>
        </p:txBody>
      </p:sp>
      <p:sp>
        <p:nvSpPr>
          <p:cNvPr id="5" name="Slide Number Placeholder 4"/>
          <p:cNvSpPr>
            <a:spLocks noGrp="1"/>
          </p:cNvSpPr>
          <p:nvPr>
            <p:ph type="sldNum" sz="quarter" idx="11"/>
          </p:nvPr>
        </p:nvSpPr>
        <p:spPr/>
        <p:txBody>
          <a:bodyPr/>
          <a:lstStyle/>
          <a:p>
            <a:fld id="{11D65759-36D0-4FCD-92B8-F15C4FDE86D7}" type="slidenum">
              <a:rPr lang="zh-CN" altLang="en-US" smtClean="0"/>
              <a:pPr/>
              <a:t>7</a:t>
            </a:fld>
            <a:endParaRPr lang="en-US" altLang="zh-CN"/>
          </a:p>
        </p:txBody>
      </p:sp>
    </p:spTree>
    <p:extLst>
      <p:ext uri="{BB962C8B-B14F-4D97-AF65-F5344CB8AC3E}">
        <p14:creationId xmlns:p14="http://schemas.microsoft.com/office/powerpoint/2010/main" val="327092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3" y="688975"/>
            <a:ext cx="6253162" cy="3517900"/>
          </a:xfrm>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idx="10"/>
          </p:nvPr>
        </p:nvSpPr>
        <p:spPr/>
        <p:txBody>
          <a:bodyPr/>
          <a:lstStyle/>
          <a:p>
            <a:pPr>
              <a:defRPr/>
            </a:pPr>
            <a:r>
              <a:rPr lang="zh-CN" altLang="en-US"/>
              <a:t>EE141</a:t>
            </a:r>
            <a:endParaRPr lang="en-US" altLang="zh-CN"/>
          </a:p>
        </p:txBody>
      </p:sp>
      <p:sp>
        <p:nvSpPr>
          <p:cNvPr id="5" name="Slide Number Placeholder 4"/>
          <p:cNvSpPr>
            <a:spLocks noGrp="1"/>
          </p:cNvSpPr>
          <p:nvPr>
            <p:ph type="sldNum" sz="quarter" idx="11"/>
          </p:nvPr>
        </p:nvSpPr>
        <p:spPr/>
        <p:txBody>
          <a:bodyPr/>
          <a:lstStyle/>
          <a:p>
            <a:fld id="{11D65759-36D0-4FCD-92B8-F15C4FDE86D7}" type="slidenum">
              <a:rPr lang="zh-CN" altLang="en-US" smtClean="0"/>
              <a:pPr/>
              <a:t>8</a:t>
            </a:fld>
            <a:endParaRPr lang="en-US" altLang="zh-CN"/>
          </a:p>
        </p:txBody>
      </p:sp>
    </p:spTree>
    <p:extLst>
      <p:ext uri="{BB962C8B-B14F-4D97-AF65-F5344CB8AC3E}">
        <p14:creationId xmlns:p14="http://schemas.microsoft.com/office/powerpoint/2010/main" val="212262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3" y="688975"/>
            <a:ext cx="6253162" cy="3517900"/>
          </a:xfrm>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idx="10"/>
          </p:nvPr>
        </p:nvSpPr>
        <p:spPr/>
        <p:txBody>
          <a:bodyPr/>
          <a:lstStyle/>
          <a:p>
            <a:pPr>
              <a:defRPr/>
            </a:pPr>
            <a:r>
              <a:rPr lang="zh-CN" altLang="en-US"/>
              <a:t>EE141</a:t>
            </a:r>
            <a:endParaRPr lang="en-US" altLang="zh-CN"/>
          </a:p>
        </p:txBody>
      </p:sp>
      <p:sp>
        <p:nvSpPr>
          <p:cNvPr id="5" name="Slide Number Placeholder 4"/>
          <p:cNvSpPr>
            <a:spLocks noGrp="1"/>
          </p:cNvSpPr>
          <p:nvPr>
            <p:ph type="sldNum" sz="quarter" idx="11"/>
          </p:nvPr>
        </p:nvSpPr>
        <p:spPr/>
        <p:txBody>
          <a:bodyPr/>
          <a:lstStyle/>
          <a:p>
            <a:fld id="{11D65759-36D0-4FCD-92B8-F15C4FDE86D7}" type="slidenum">
              <a:rPr lang="zh-CN" altLang="en-US" smtClean="0"/>
              <a:pPr/>
              <a:t>9</a:t>
            </a:fld>
            <a:endParaRPr lang="en-US" altLang="zh-CN"/>
          </a:p>
        </p:txBody>
      </p:sp>
    </p:spTree>
    <p:extLst>
      <p:ext uri="{BB962C8B-B14F-4D97-AF65-F5344CB8AC3E}">
        <p14:creationId xmlns:p14="http://schemas.microsoft.com/office/powerpoint/2010/main" val="1059537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3" y="688975"/>
            <a:ext cx="6253162" cy="3517900"/>
          </a:xfrm>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idx="10"/>
          </p:nvPr>
        </p:nvSpPr>
        <p:spPr/>
        <p:txBody>
          <a:bodyPr/>
          <a:lstStyle/>
          <a:p>
            <a:pPr>
              <a:defRPr/>
            </a:pPr>
            <a:r>
              <a:rPr lang="zh-CN" altLang="en-US"/>
              <a:t>EE141</a:t>
            </a:r>
            <a:endParaRPr lang="en-US" altLang="zh-CN"/>
          </a:p>
        </p:txBody>
      </p:sp>
      <p:sp>
        <p:nvSpPr>
          <p:cNvPr id="5" name="Slide Number Placeholder 4"/>
          <p:cNvSpPr>
            <a:spLocks noGrp="1"/>
          </p:cNvSpPr>
          <p:nvPr>
            <p:ph type="sldNum" sz="quarter" idx="11"/>
          </p:nvPr>
        </p:nvSpPr>
        <p:spPr/>
        <p:txBody>
          <a:bodyPr/>
          <a:lstStyle/>
          <a:p>
            <a:fld id="{11D65759-36D0-4FCD-92B8-F15C4FDE86D7}" type="slidenum">
              <a:rPr lang="zh-CN" altLang="en-US" smtClean="0"/>
              <a:pPr/>
              <a:t>18</a:t>
            </a:fld>
            <a:endParaRPr lang="en-US" altLang="zh-CN"/>
          </a:p>
        </p:txBody>
      </p:sp>
    </p:spTree>
    <p:extLst>
      <p:ext uri="{BB962C8B-B14F-4D97-AF65-F5344CB8AC3E}">
        <p14:creationId xmlns:p14="http://schemas.microsoft.com/office/powerpoint/2010/main" val="418310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812800" y="1219200"/>
            <a:ext cx="105664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5" name="Line 8"/>
          <p:cNvSpPr>
            <a:spLocks noChangeShapeType="1"/>
          </p:cNvSpPr>
          <p:nvPr/>
        </p:nvSpPr>
        <p:spPr bwMode="auto">
          <a:xfrm>
            <a:off x="2641601" y="3962400"/>
            <a:ext cx="8682567"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6386" name="Rectangle 2"/>
          <p:cNvSpPr>
            <a:spLocks noGrp="1" noChangeArrowheads="1"/>
          </p:cNvSpPr>
          <p:nvPr>
            <p:ph type="ctrTitle"/>
          </p:nvPr>
        </p:nvSpPr>
        <p:spPr>
          <a:xfrm>
            <a:off x="1219201" y="1524000"/>
            <a:ext cx="10164233" cy="1752600"/>
          </a:xfrm>
        </p:spPr>
        <p:txBody>
          <a:bodyPr/>
          <a:lstStyle>
            <a:lvl1pPr>
              <a:defRPr sz="3400"/>
            </a:lvl1pPr>
          </a:lstStyle>
          <a:p>
            <a:pPr lvl="0"/>
            <a:r>
              <a:rPr lang="en-IE" altLang="en-US" noProof="0"/>
              <a:t>Click to edit Master title style</a:t>
            </a:r>
          </a:p>
        </p:txBody>
      </p:sp>
      <p:sp>
        <p:nvSpPr>
          <p:cNvPr id="16387" name="Rectangle 3"/>
          <p:cNvSpPr>
            <a:spLocks noGrp="1" noChangeArrowheads="1"/>
          </p:cNvSpPr>
          <p:nvPr>
            <p:ph type="subTitle" idx="1"/>
          </p:nvPr>
        </p:nvSpPr>
        <p:spPr>
          <a:xfrm>
            <a:off x="2641600" y="3962400"/>
            <a:ext cx="8737600" cy="1752600"/>
          </a:xfrm>
        </p:spPr>
        <p:txBody>
          <a:bodyPr/>
          <a:lstStyle>
            <a:lvl1pPr marL="0" indent="0">
              <a:buFont typeface="Wingdings" pitchFamily="2" charset="2"/>
              <a:buNone/>
              <a:defRPr sz="2800"/>
            </a:lvl1pPr>
          </a:lstStyle>
          <a:p>
            <a:pPr lvl="0"/>
            <a:r>
              <a:rPr lang="en-IE" altLang="en-US" noProof="0"/>
              <a:t>Click to edit Master subtitle style</a:t>
            </a:r>
          </a:p>
        </p:txBody>
      </p:sp>
      <p:sp>
        <p:nvSpPr>
          <p:cNvPr id="6" name="Rectangle 4">
            <a:extLst>
              <a:ext uri="{FF2B5EF4-FFF2-40B4-BE49-F238E27FC236}">
                <a16:creationId xmlns:a16="http://schemas.microsoft.com/office/drawing/2014/main" id="{8AE628FB-ACFE-48A4-B69E-F28FD7759AB8}"/>
              </a:ext>
            </a:extLst>
          </p:cNvPr>
          <p:cNvSpPr>
            <a:spLocks noGrp="1" noChangeArrowheads="1"/>
          </p:cNvSpPr>
          <p:nvPr>
            <p:ph type="dt" sz="half" idx="10"/>
          </p:nvPr>
        </p:nvSpPr>
        <p:spPr/>
        <p:txBody>
          <a:bodyPr/>
          <a:lstStyle>
            <a:lvl1pPr>
              <a:defRPr/>
            </a:lvl1pPr>
          </a:lstStyle>
          <a:p>
            <a:pPr>
              <a:defRPr/>
            </a:pPr>
            <a:r>
              <a:rPr lang="en-US" altLang="en-US"/>
              <a:t>Winter 2026</a:t>
            </a:r>
            <a:endParaRPr lang="en-IE" altLang="en-US"/>
          </a:p>
        </p:txBody>
      </p:sp>
      <p:sp>
        <p:nvSpPr>
          <p:cNvPr id="7" name="Rectangle 5">
            <a:extLst>
              <a:ext uri="{FF2B5EF4-FFF2-40B4-BE49-F238E27FC236}">
                <a16:creationId xmlns:a16="http://schemas.microsoft.com/office/drawing/2014/main" id="{1FFEC5AF-4338-43D6-B111-46449E451CBE}"/>
              </a:ext>
            </a:extLst>
          </p:cNvPr>
          <p:cNvSpPr>
            <a:spLocks noGrp="1" noChangeArrowheads="1"/>
          </p:cNvSpPr>
          <p:nvPr>
            <p:ph type="ftr" sz="quarter" idx="11"/>
          </p:nvPr>
        </p:nvSpPr>
        <p:spPr>
          <a:xfrm>
            <a:off x="4165600" y="6243638"/>
            <a:ext cx="3860800" cy="457200"/>
          </a:xfrm>
        </p:spPr>
        <p:txBody>
          <a:bodyPr/>
          <a:lstStyle>
            <a:lvl1pPr>
              <a:defRPr/>
            </a:lvl1pPr>
          </a:lstStyle>
          <a:p>
            <a:pPr>
              <a:defRPr/>
            </a:pPr>
            <a:r>
              <a:rPr lang="en-IE" altLang="en-US"/>
              <a:t>Session 1</a:t>
            </a:r>
          </a:p>
        </p:txBody>
      </p:sp>
      <p:sp>
        <p:nvSpPr>
          <p:cNvPr id="8" name="Rectangle 6">
            <a:extLst>
              <a:ext uri="{FF2B5EF4-FFF2-40B4-BE49-F238E27FC236}">
                <a16:creationId xmlns:a16="http://schemas.microsoft.com/office/drawing/2014/main" id="{E2578602-52F6-407A-94C1-934E6D89CE4F}"/>
              </a:ext>
            </a:extLst>
          </p:cNvPr>
          <p:cNvSpPr>
            <a:spLocks noGrp="1" noChangeArrowheads="1"/>
          </p:cNvSpPr>
          <p:nvPr>
            <p:ph type="sldNum" sz="quarter" idx="12"/>
          </p:nvPr>
        </p:nvSpPr>
        <p:spPr/>
        <p:txBody>
          <a:bodyPr/>
          <a:lstStyle>
            <a:lvl1pPr>
              <a:defRPr/>
            </a:lvl1pPr>
          </a:lstStyle>
          <a:p>
            <a:fld id="{C6AB795E-2992-41FB-9AFE-FDD23EF301EC}" type="slidenum">
              <a:rPr lang="en-IE" altLang="en-US"/>
              <a:pPr/>
              <a:t>‹#›</a:t>
            </a:fld>
            <a:endParaRPr lang="en-IE" altLang="en-US"/>
          </a:p>
        </p:txBody>
      </p:sp>
    </p:spTree>
    <p:extLst>
      <p:ext uri="{BB962C8B-B14F-4D97-AF65-F5344CB8AC3E}">
        <p14:creationId xmlns:p14="http://schemas.microsoft.com/office/powerpoint/2010/main" val="3312214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a:extLst>
              <a:ext uri="{FF2B5EF4-FFF2-40B4-BE49-F238E27FC236}">
                <a16:creationId xmlns:a16="http://schemas.microsoft.com/office/drawing/2014/main" id="{BABAB8EE-DC4E-4EFA-B182-E26333643113}"/>
              </a:ext>
            </a:extLst>
          </p:cNvPr>
          <p:cNvSpPr>
            <a:spLocks noGrp="1" noChangeArrowheads="1"/>
          </p:cNvSpPr>
          <p:nvPr>
            <p:ph type="dt" sz="half" idx="10"/>
          </p:nvPr>
        </p:nvSpPr>
        <p:spPr>
          <a:ln/>
        </p:spPr>
        <p:txBody>
          <a:bodyPr/>
          <a:lstStyle>
            <a:lvl1pPr>
              <a:defRPr/>
            </a:lvl1pPr>
          </a:lstStyle>
          <a:p>
            <a:pPr>
              <a:defRPr/>
            </a:pPr>
            <a:r>
              <a:rPr lang="en-US" altLang="en-US"/>
              <a:t>Winter 2026</a:t>
            </a:r>
            <a:endParaRPr lang="en-IE" altLang="en-US"/>
          </a:p>
        </p:txBody>
      </p:sp>
      <p:sp>
        <p:nvSpPr>
          <p:cNvPr id="5" name="Rectangle 5">
            <a:extLst>
              <a:ext uri="{FF2B5EF4-FFF2-40B4-BE49-F238E27FC236}">
                <a16:creationId xmlns:a16="http://schemas.microsoft.com/office/drawing/2014/main" id="{06F91DBD-C2D1-4DAE-9444-724D6372EECC}"/>
              </a:ext>
            </a:extLst>
          </p:cNvPr>
          <p:cNvSpPr>
            <a:spLocks noGrp="1" noChangeArrowheads="1"/>
          </p:cNvSpPr>
          <p:nvPr>
            <p:ph type="ftr" sz="quarter" idx="11"/>
          </p:nvPr>
        </p:nvSpPr>
        <p:spPr>
          <a:ln/>
        </p:spPr>
        <p:txBody>
          <a:bodyPr/>
          <a:lstStyle>
            <a:lvl1pPr>
              <a:defRPr/>
            </a:lvl1pPr>
          </a:lstStyle>
          <a:p>
            <a:pPr>
              <a:defRPr/>
            </a:pPr>
            <a:r>
              <a:rPr lang="en-IE" altLang="en-US"/>
              <a:t>Session 1</a:t>
            </a:r>
          </a:p>
        </p:txBody>
      </p:sp>
      <p:sp>
        <p:nvSpPr>
          <p:cNvPr id="6" name="Rectangle 6">
            <a:extLst>
              <a:ext uri="{FF2B5EF4-FFF2-40B4-BE49-F238E27FC236}">
                <a16:creationId xmlns:a16="http://schemas.microsoft.com/office/drawing/2014/main" id="{9A8368F0-C529-4086-BAD7-26E374DFDF2E}"/>
              </a:ext>
            </a:extLst>
          </p:cNvPr>
          <p:cNvSpPr>
            <a:spLocks noGrp="1" noChangeArrowheads="1"/>
          </p:cNvSpPr>
          <p:nvPr>
            <p:ph type="sldNum" sz="quarter" idx="12"/>
          </p:nvPr>
        </p:nvSpPr>
        <p:spPr>
          <a:ln/>
        </p:spPr>
        <p:txBody>
          <a:bodyPr/>
          <a:lstStyle>
            <a:lvl1pPr>
              <a:defRPr/>
            </a:lvl1pPr>
          </a:lstStyle>
          <a:p>
            <a:fld id="{76A2425E-98D4-4FBF-AF67-8C9D6C7FC7FE}" type="slidenum">
              <a:rPr lang="en-IE" altLang="en-US"/>
              <a:pPr/>
              <a:t>‹#›</a:t>
            </a:fld>
            <a:endParaRPr lang="en-IE" altLang="en-US"/>
          </a:p>
        </p:txBody>
      </p:sp>
    </p:spTree>
    <p:extLst>
      <p:ext uri="{BB962C8B-B14F-4D97-AF65-F5344CB8AC3E}">
        <p14:creationId xmlns:p14="http://schemas.microsoft.com/office/powerpoint/2010/main" val="47722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88913"/>
            <a:ext cx="2743200" cy="5942012"/>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609600" y="188913"/>
            <a:ext cx="8026400" cy="59420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a:extLst>
              <a:ext uri="{FF2B5EF4-FFF2-40B4-BE49-F238E27FC236}">
                <a16:creationId xmlns:a16="http://schemas.microsoft.com/office/drawing/2014/main" id="{BABAB8EE-DC4E-4EFA-B182-E26333643113}"/>
              </a:ext>
            </a:extLst>
          </p:cNvPr>
          <p:cNvSpPr>
            <a:spLocks noGrp="1" noChangeArrowheads="1"/>
          </p:cNvSpPr>
          <p:nvPr>
            <p:ph type="dt" sz="half" idx="10"/>
          </p:nvPr>
        </p:nvSpPr>
        <p:spPr>
          <a:ln/>
        </p:spPr>
        <p:txBody>
          <a:bodyPr/>
          <a:lstStyle>
            <a:lvl1pPr>
              <a:defRPr/>
            </a:lvl1pPr>
          </a:lstStyle>
          <a:p>
            <a:pPr>
              <a:defRPr/>
            </a:pPr>
            <a:r>
              <a:rPr lang="en-US" altLang="en-US"/>
              <a:t>Winter 2026</a:t>
            </a:r>
            <a:endParaRPr lang="en-IE" altLang="en-US"/>
          </a:p>
        </p:txBody>
      </p:sp>
      <p:sp>
        <p:nvSpPr>
          <p:cNvPr id="5" name="Rectangle 5">
            <a:extLst>
              <a:ext uri="{FF2B5EF4-FFF2-40B4-BE49-F238E27FC236}">
                <a16:creationId xmlns:a16="http://schemas.microsoft.com/office/drawing/2014/main" id="{06F91DBD-C2D1-4DAE-9444-724D6372EECC}"/>
              </a:ext>
            </a:extLst>
          </p:cNvPr>
          <p:cNvSpPr>
            <a:spLocks noGrp="1" noChangeArrowheads="1"/>
          </p:cNvSpPr>
          <p:nvPr>
            <p:ph type="ftr" sz="quarter" idx="11"/>
          </p:nvPr>
        </p:nvSpPr>
        <p:spPr>
          <a:ln/>
        </p:spPr>
        <p:txBody>
          <a:bodyPr/>
          <a:lstStyle>
            <a:lvl1pPr>
              <a:defRPr/>
            </a:lvl1pPr>
          </a:lstStyle>
          <a:p>
            <a:pPr>
              <a:defRPr/>
            </a:pPr>
            <a:r>
              <a:rPr lang="en-IE" altLang="en-US"/>
              <a:t>Session 1</a:t>
            </a:r>
          </a:p>
        </p:txBody>
      </p:sp>
      <p:sp>
        <p:nvSpPr>
          <p:cNvPr id="6" name="Rectangle 6">
            <a:extLst>
              <a:ext uri="{FF2B5EF4-FFF2-40B4-BE49-F238E27FC236}">
                <a16:creationId xmlns:a16="http://schemas.microsoft.com/office/drawing/2014/main" id="{9A8368F0-C529-4086-BAD7-26E374DFDF2E}"/>
              </a:ext>
            </a:extLst>
          </p:cNvPr>
          <p:cNvSpPr>
            <a:spLocks noGrp="1" noChangeArrowheads="1"/>
          </p:cNvSpPr>
          <p:nvPr>
            <p:ph type="sldNum" sz="quarter" idx="12"/>
          </p:nvPr>
        </p:nvSpPr>
        <p:spPr>
          <a:ln/>
        </p:spPr>
        <p:txBody>
          <a:bodyPr/>
          <a:lstStyle>
            <a:lvl1pPr>
              <a:defRPr/>
            </a:lvl1pPr>
          </a:lstStyle>
          <a:p>
            <a:fld id="{E790B3FF-503E-44DE-B03C-217DF22481CF}" type="slidenum">
              <a:rPr lang="en-IE" altLang="en-US"/>
              <a:pPr/>
              <a:t>‹#›</a:t>
            </a:fld>
            <a:endParaRPr lang="en-IE" altLang="en-US"/>
          </a:p>
        </p:txBody>
      </p:sp>
    </p:spTree>
    <p:extLst>
      <p:ext uri="{BB962C8B-B14F-4D97-AF65-F5344CB8AC3E}">
        <p14:creationId xmlns:p14="http://schemas.microsoft.com/office/powerpoint/2010/main" val="720785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88913"/>
            <a:ext cx="10972800" cy="647700"/>
          </a:xfrm>
        </p:spPr>
        <p:txBody>
          <a:bodyPr/>
          <a:lstStyle/>
          <a:p>
            <a:r>
              <a:rPr lang="en-US"/>
              <a:t>Click to edit Master title style</a:t>
            </a:r>
            <a:endParaRPr lang="en-IE"/>
          </a:p>
        </p:txBody>
      </p:sp>
      <p:sp>
        <p:nvSpPr>
          <p:cNvPr id="3" name="Table Placeholder 2"/>
          <p:cNvSpPr>
            <a:spLocks noGrp="1"/>
          </p:cNvSpPr>
          <p:nvPr>
            <p:ph type="tbl" idx="1"/>
          </p:nvPr>
        </p:nvSpPr>
        <p:spPr>
          <a:xfrm>
            <a:off x="609600" y="908050"/>
            <a:ext cx="10972800" cy="5222875"/>
          </a:xfrm>
        </p:spPr>
        <p:txBody>
          <a:bodyPr/>
          <a:lstStyle/>
          <a:p>
            <a:pPr lvl="0"/>
            <a:endParaRPr lang="en-IE" noProof="0"/>
          </a:p>
        </p:txBody>
      </p:sp>
      <p:sp>
        <p:nvSpPr>
          <p:cNvPr id="4" name="Rectangle 4">
            <a:extLst>
              <a:ext uri="{FF2B5EF4-FFF2-40B4-BE49-F238E27FC236}">
                <a16:creationId xmlns:a16="http://schemas.microsoft.com/office/drawing/2014/main" id="{BABAB8EE-DC4E-4EFA-B182-E26333643113}"/>
              </a:ext>
            </a:extLst>
          </p:cNvPr>
          <p:cNvSpPr>
            <a:spLocks noGrp="1" noChangeArrowheads="1"/>
          </p:cNvSpPr>
          <p:nvPr>
            <p:ph type="dt" sz="half" idx="10"/>
          </p:nvPr>
        </p:nvSpPr>
        <p:spPr>
          <a:ln/>
        </p:spPr>
        <p:txBody>
          <a:bodyPr/>
          <a:lstStyle>
            <a:lvl1pPr>
              <a:defRPr/>
            </a:lvl1pPr>
          </a:lstStyle>
          <a:p>
            <a:pPr>
              <a:defRPr/>
            </a:pPr>
            <a:r>
              <a:rPr lang="en-US" altLang="en-US"/>
              <a:t>Winter 2026</a:t>
            </a:r>
            <a:endParaRPr lang="en-IE" altLang="en-US"/>
          </a:p>
        </p:txBody>
      </p:sp>
      <p:sp>
        <p:nvSpPr>
          <p:cNvPr id="5" name="Rectangle 5">
            <a:extLst>
              <a:ext uri="{FF2B5EF4-FFF2-40B4-BE49-F238E27FC236}">
                <a16:creationId xmlns:a16="http://schemas.microsoft.com/office/drawing/2014/main" id="{06F91DBD-C2D1-4DAE-9444-724D6372EECC}"/>
              </a:ext>
            </a:extLst>
          </p:cNvPr>
          <p:cNvSpPr>
            <a:spLocks noGrp="1" noChangeArrowheads="1"/>
          </p:cNvSpPr>
          <p:nvPr>
            <p:ph type="ftr" sz="quarter" idx="11"/>
          </p:nvPr>
        </p:nvSpPr>
        <p:spPr>
          <a:ln/>
        </p:spPr>
        <p:txBody>
          <a:bodyPr/>
          <a:lstStyle>
            <a:lvl1pPr>
              <a:defRPr/>
            </a:lvl1pPr>
          </a:lstStyle>
          <a:p>
            <a:pPr>
              <a:defRPr/>
            </a:pPr>
            <a:r>
              <a:rPr lang="en-IE" altLang="en-US"/>
              <a:t>Session 1</a:t>
            </a:r>
          </a:p>
        </p:txBody>
      </p:sp>
      <p:sp>
        <p:nvSpPr>
          <p:cNvPr id="6" name="Rectangle 6">
            <a:extLst>
              <a:ext uri="{FF2B5EF4-FFF2-40B4-BE49-F238E27FC236}">
                <a16:creationId xmlns:a16="http://schemas.microsoft.com/office/drawing/2014/main" id="{9A8368F0-C529-4086-BAD7-26E374DFDF2E}"/>
              </a:ext>
            </a:extLst>
          </p:cNvPr>
          <p:cNvSpPr>
            <a:spLocks noGrp="1" noChangeArrowheads="1"/>
          </p:cNvSpPr>
          <p:nvPr>
            <p:ph type="sldNum" sz="quarter" idx="12"/>
          </p:nvPr>
        </p:nvSpPr>
        <p:spPr>
          <a:ln/>
        </p:spPr>
        <p:txBody>
          <a:bodyPr/>
          <a:lstStyle>
            <a:lvl1pPr>
              <a:defRPr/>
            </a:lvl1pPr>
          </a:lstStyle>
          <a:p>
            <a:fld id="{ACD60EC2-F83B-4EA5-89D7-D13ADD964D29}" type="slidenum">
              <a:rPr lang="en-IE" altLang="en-US"/>
              <a:pPr/>
              <a:t>‹#›</a:t>
            </a:fld>
            <a:endParaRPr lang="en-IE" altLang="en-US"/>
          </a:p>
        </p:txBody>
      </p:sp>
    </p:spTree>
    <p:extLst>
      <p:ext uri="{BB962C8B-B14F-4D97-AF65-F5344CB8AC3E}">
        <p14:creationId xmlns:p14="http://schemas.microsoft.com/office/powerpoint/2010/main" val="4112597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E"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Rectangle 11"/>
          <p:cNvSpPr>
            <a:spLocks noGrp="1" noChangeArrowheads="1"/>
          </p:cNvSpPr>
          <p:nvPr>
            <p:ph type="dt" sz="half" idx="10"/>
          </p:nvPr>
        </p:nvSpPr>
        <p:spPr>
          <a:ln/>
        </p:spPr>
        <p:txBody>
          <a:bodyPr/>
          <a:lstStyle>
            <a:lvl1pPr>
              <a:defRPr/>
            </a:lvl1pPr>
          </a:lstStyle>
          <a:p>
            <a:pPr>
              <a:defRPr/>
            </a:pPr>
            <a:r>
              <a:rPr lang="en-US"/>
              <a:t>Winter 2026</a:t>
            </a:r>
            <a:endParaRPr lang="en-US" dirty="0"/>
          </a:p>
        </p:txBody>
      </p:sp>
      <p:sp>
        <p:nvSpPr>
          <p:cNvPr id="5" name="Rectangle 12"/>
          <p:cNvSpPr>
            <a:spLocks noGrp="1" noChangeArrowheads="1"/>
          </p:cNvSpPr>
          <p:nvPr>
            <p:ph type="ftr" sz="quarter" idx="11"/>
          </p:nvPr>
        </p:nvSpPr>
        <p:spPr>
          <a:ln/>
        </p:spPr>
        <p:txBody>
          <a:bodyPr/>
          <a:lstStyle>
            <a:lvl1pPr>
              <a:defRPr/>
            </a:lvl1pPr>
          </a:lstStyle>
          <a:p>
            <a:pPr>
              <a:defRPr/>
            </a:pPr>
            <a:r>
              <a:rPr lang="en-US"/>
              <a:t>Session 1</a:t>
            </a:r>
          </a:p>
        </p:txBody>
      </p:sp>
      <p:sp>
        <p:nvSpPr>
          <p:cNvPr id="6" name="Rectangle 13"/>
          <p:cNvSpPr>
            <a:spLocks noGrp="1" noChangeArrowheads="1"/>
          </p:cNvSpPr>
          <p:nvPr>
            <p:ph type="sldNum" sz="quarter" idx="12"/>
          </p:nvPr>
        </p:nvSpPr>
        <p:spPr>
          <a:ln/>
        </p:spPr>
        <p:txBody>
          <a:bodyPr/>
          <a:lstStyle>
            <a:lvl1pPr>
              <a:defRPr/>
            </a:lvl1pPr>
          </a:lstStyle>
          <a:p>
            <a:fld id="{8ED4263E-8DEB-43AE-B3A3-53F686D36AB5}" type="slidenum">
              <a:rPr lang="en-US" altLang="en-US"/>
              <a:pPr/>
              <a:t>‹#›</a:t>
            </a:fld>
            <a:endParaRPr lang="en-US" altLang="en-US"/>
          </a:p>
        </p:txBody>
      </p:sp>
    </p:spTree>
    <p:extLst>
      <p:ext uri="{BB962C8B-B14F-4D97-AF65-F5344CB8AC3E}">
        <p14:creationId xmlns:p14="http://schemas.microsoft.com/office/powerpoint/2010/main" val="3529918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11"/>
          <p:cNvSpPr>
            <a:spLocks noGrp="1" noChangeArrowheads="1"/>
          </p:cNvSpPr>
          <p:nvPr>
            <p:ph type="dt" sz="half" idx="10"/>
          </p:nvPr>
        </p:nvSpPr>
        <p:spPr>
          <a:ln/>
        </p:spPr>
        <p:txBody>
          <a:bodyPr/>
          <a:lstStyle>
            <a:lvl1pPr>
              <a:defRPr/>
            </a:lvl1pPr>
          </a:lstStyle>
          <a:p>
            <a:pPr>
              <a:defRPr/>
            </a:pPr>
            <a:r>
              <a:rPr lang="en-US"/>
              <a:t>Winter 2026</a:t>
            </a:r>
          </a:p>
        </p:txBody>
      </p:sp>
      <p:sp>
        <p:nvSpPr>
          <p:cNvPr id="4" name="Rectangle 12"/>
          <p:cNvSpPr>
            <a:spLocks noGrp="1" noChangeArrowheads="1"/>
          </p:cNvSpPr>
          <p:nvPr>
            <p:ph type="ftr" sz="quarter" idx="11"/>
          </p:nvPr>
        </p:nvSpPr>
        <p:spPr>
          <a:ln/>
        </p:spPr>
        <p:txBody>
          <a:bodyPr/>
          <a:lstStyle>
            <a:lvl1pPr>
              <a:defRPr/>
            </a:lvl1pPr>
          </a:lstStyle>
          <a:p>
            <a:pPr>
              <a:defRPr/>
            </a:pPr>
            <a:r>
              <a:rPr lang="en-US"/>
              <a:t>Session 1</a:t>
            </a:r>
          </a:p>
        </p:txBody>
      </p:sp>
      <p:sp>
        <p:nvSpPr>
          <p:cNvPr id="5" name="Rectangle 13"/>
          <p:cNvSpPr>
            <a:spLocks noGrp="1" noChangeArrowheads="1"/>
          </p:cNvSpPr>
          <p:nvPr>
            <p:ph type="sldNum" sz="quarter" idx="12"/>
          </p:nvPr>
        </p:nvSpPr>
        <p:spPr>
          <a:ln/>
        </p:spPr>
        <p:txBody>
          <a:bodyPr/>
          <a:lstStyle>
            <a:lvl1pPr>
              <a:defRPr/>
            </a:lvl1pPr>
          </a:lstStyle>
          <a:p>
            <a:fld id="{A951CFBA-08CB-45A1-9985-EF82ADAB394E}" type="slidenum">
              <a:rPr lang="en-US" altLang="en-US"/>
              <a:pPr/>
              <a:t>‹#›</a:t>
            </a:fld>
            <a:endParaRPr lang="en-US" altLang="en-US"/>
          </a:p>
        </p:txBody>
      </p:sp>
    </p:spTree>
    <p:extLst>
      <p:ext uri="{BB962C8B-B14F-4D97-AF65-F5344CB8AC3E}">
        <p14:creationId xmlns:p14="http://schemas.microsoft.com/office/powerpoint/2010/main" val="1753800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E"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Rectangle 11"/>
          <p:cNvSpPr>
            <a:spLocks noGrp="1" noChangeArrowheads="1"/>
          </p:cNvSpPr>
          <p:nvPr>
            <p:ph type="dt" sz="half" idx="10"/>
          </p:nvPr>
        </p:nvSpPr>
        <p:spPr>
          <a:ln/>
        </p:spPr>
        <p:txBody>
          <a:bodyPr/>
          <a:lstStyle>
            <a:lvl1pPr>
              <a:defRPr/>
            </a:lvl1pPr>
          </a:lstStyle>
          <a:p>
            <a:pPr>
              <a:defRPr/>
            </a:pPr>
            <a:r>
              <a:rPr lang="en-US"/>
              <a:t>Winter 2026</a:t>
            </a:r>
            <a:endParaRPr lang="en-US" dirty="0"/>
          </a:p>
        </p:txBody>
      </p:sp>
      <p:sp>
        <p:nvSpPr>
          <p:cNvPr id="5" name="Rectangle 12"/>
          <p:cNvSpPr>
            <a:spLocks noGrp="1" noChangeArrowheads="1"/>
          </p:cNvSpPr>
          <p:nvPr>
            <p:ph type="ftr" sz="quarter" idx="11"/>
          </p:nvPr>
        </p:nvSpPr>
        <p:spPr>
          <a:ln/>
        </p:spPr>
        <p:txBody>
          <a:bodyPr/>
          <a:lstStyle>
            <a:lvl1pPr>
              <a:defRPr/>
            </a:lvl1pPr>
          </a:lstStyle>
          <a:p>
            <a:pPr>
              <a:defRPr/>
            </a:pPr>
            <a:r>
              <a:rPr lang="en-US"/>
              <a:t>Session 1</a:t>
            </a:r>
          </a:p>
        </p:txBody>
      </p:sp>
      <p:sp>
        <p:nvSpPr>
          <p:cNvPr id="6" name="Rectangle 13"/>
          <p:cNvSpPr>
            <a:spLocks noGrp="1" noChangeArrowheads="1"/>
          </p:cNvSpPr>
          <p:nvPr>
            <p:ph type="sldNum" sz="quarter" idx="12"/>
          </p:nvPr>
        </p:nvSpPr>
        <p:spPr>
          <a:ln/>
        </p:spPr>
        <p:txBody>
          <a:bodyPr/>
          <a:lstStyle>
            <a:lvl1pPr>
              <a:defRPr/>
            </a:lvl1pPr>
          </a:lstStyle>
          <a:p>
            <a:fld id="{8ED4263E-8DEB-43AE-B3A3-53F686D36AB5}" type="slidenum">
              <a:rPr lang="en-US" altLang="en-US"/>
              <a:pPr/>
              <a:t>‹#›</a:t>
            </a:fld>
            <a:endParaRPr lang="en-US" altLang="en-US"/>
          </a:p>
        </p:txBody>
      </p:sp>
    </p:spTree>
    <p:extLst>
      <p:ext uri="{BB962C8B-B14F-4D97-AF65-F5344CB8AC3E}">
        <p14:creationId xmlns:p14="http://schemas.microsoft.com/office/powerpoint/2010/main" val="3529918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a:extLst>
              <a:ext uri="{FF2B5EF4-FFF2-40B4-BE49-F238E27FC236}">
                <a16:creationId xmlns:a16="http://schemas.microsoft.com/office/drawing/2014/main" id="{BABAB8EE-DC4E-4EFA-B182-E26333643113}"/>
              </a:ext>
            </a:extLst>
          </p:cNvPr>
          <p:cNvSpPr>
            <a:spLocks noGrp="1" noChangeArrowheads="1"/>
          </p:cNvSpPr>
          <p:nvPr>
            <p:ph type="dt" sz="half" idx="10"/>
          </p:nvPr>
        </p:nvSpPr>
        <p:spPr>
          <a:ln/>
        </p:spPr>
        <p:txBody>
          <a:bodyPr/>
          <a:lstStyle>
            <a:lvl1pPr>
              <a:defRPr/>
            </a:lvl1pPr>
          </a:lstStyle>
          <a:p>
            <a:pPr>
              <a:defRPr/>
            </a:pPr>
            <a:r>
              <a:rPr lang="en-US" altLang="en-US"/>
              <a:t>Winter 2026</a:t>
            </a:r>
            <a:endParaRPr lang="en-IE" altLang="en-US"/>
          </a:p>
        </p:txBody>
      </p:sp>
      <p:sp>
        <p:nvSpPr>
          <p:cNvPr id="5" name="Rectangle 5">
            <a:extLst>
              <a:ext uri="{FF2B5EF4-FFF2-40B4-BE49-F238E27FC236}">
                <a16:creationId xmlns:a16="http://schemas.microsoft.com/office/drawing/2014/main" id="{06F91DBD-C2D1-4DAE-9444-724D6372EECC}"/>
              </a:ext>
            </a:extLst>
          </p:cNvPr>
          <p:cNvSpPr>
            <a:spLocks noGrp="1" noChangeArrowheads="1"/>
          </p:cNvSpPr>
          <p:nvPr>
            <p:ph type="ftr" sz="quarter" idx="11"/>
          </p:nvPr>
        </p:nvSpPr>
        <p:spPr>
          <a:ln/>
        </p:spPr>
        <p:txBody>
          <a:bodyPr/>
          <a:lstStyle>
            <a:lvl1pPr>
              <a:defRPr/>
            </a:lvl1pPr>
          </a:lstStyle>
          <a:p>
            <a:pPr>
              <a:defRPr/>
            </a:pPr>
            <a:r>
              <a:rPr lang="en-IE" altLang="en-US"/>
              <a:t>Session 1</a:t>
            </a:r>
          </a:p>
        </p:txBody>
      </p:sp>
      <p:sp>
        <p:nvSpPr>
          <p:cNvPr id="6" name="Rectangle 6">
            <a:extLst>
              <a:ext uri="{FF2B5EF4-FFF2-40B4-BE49-F238E27FC236}">
                <a16:creationId xmlns:a16="http://schemas.microsoft.com/office/drawing/2014/main" id="{9A8368F0-C529-4086-BAD7-26E374DFDF2E}"/>
              </a:ext>
            </a:extLst>
          </p:cNvPr>
          <p:cNvSpPr>
            <a:spLocks noGrp="1" noChangeArrowheads="1"/>
          </p:cNvSpPr>
          <p:nvPr>
            <p:ph type="sldNum" sz="quarter" idx="12"/>
          </p:nvPr>
        </p:nvSpPr>
        <p:spPr>
          <a:ln/>
        </p:spPr>
        <p:txBody>
          <a:bodyPr/>
          <a:lstStyle>
            <a:lvl1pPr>
              <a:defRPr/>
            </a:lvl1pPr>
          </a:lstStyle>
          <a:p>
            <a:fld id="{BEDFABE9-A1F0-4D25-A546-B48E1EC44F84}" type="slidenum">
              <a:rPr lang="en-IE" altLang="en-US"/>
              <a:pPr/>
              <a:t>‹#›</a:t>
            </a:fld>
            <a:endParaRPr lang="en-IE" altLang="en-US"/>
          </a:p>
        </p:txBody>
      </p:sp>
    </p:spTree>
    <p:extLst>
      <p:ext uri="{BB962C8B-B14F-4D97-AF65-F5344CB8AC3E}">
        <p14:creationId xmlns:p14="http://schemas.microsoft.com/office/powerpoint/2010/main" val="268682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ABAB8EE-DC4E-4EFA-B182-E26333643113}"/>
              </a:ext>
            </a:extLst>
          </p:cNvPr>
          <p:cNvSpPr>
            <a:spLocks noGrp="1" noChangeArrowheads="1"/>
          </p:cNvSpPr>
          <p:nvPr>
            <p:ph type="dt" sz="half" idx="10"/>
          </p:nvPr>
        </p:nvSpPr>
        <p:spPr>
          <a:ln/>
        </p:spPr>
        <p:txBody>
          <a:bodyPr/>
          <a:lstStyle>
            <a:lvl1pPr>
              <a:defRPr/>
            </a:lvl1pPr>
          </a:lstStyle>
          <a:p>
            <a:pPr>
              <a:defRPr/>
            </a:pPr>
            <a:r>
              <a:rPr lang="en-US" altLang="en-US"/>
              <a:t>Winter 2026</a:t>
            </a:r>
            <a:endParaRPr lang="en-IE" altLang="en-US"/>
          </a:p>
        </p:txBody>
      </p:sp>
      <p:sp>
        <p:nvSpPr>
          <p:cNvPr id="5" name="Rectangle 5">
            <a:extLst>
              <a:ext uri="{FF2B5EF4-FFF2-40B4-BE49-F238E27FC236}">
                <a16:creationId xmlns:a16="http://schemas.microsoft.com/office/drawing/2014/main" id="{06F91DBD-C2D1-4DAE-9444-724D6372EECC}"/>
              </a:ext>
            </a:extLst>
          </p:cNvPr>
          <p:cNvSpPr>
            <a:spLocks noGrp="1" noChangeArrowheads="1"/>
          </p:cNvSpPr>
          <p:nvPr>
            <p:ph type="ftr" sz="quarter" idx="11"/>
          </p:nvPr>
        </p:nvSpPr>
        <p:spPr>
          <a:ln/>
        </p:spPr>
        <p:txBody>
          <a:bodyPr/>
          <a:lstStyle>
            <a:lvl1pPr>
              <a:defRPr/>
            </a:lvl1pPr>
          </a:lstStyle>
          <a:p>
            <a:pPr>
              <a:defRPr/>
            </a:pPr>
            <a:r>
              <a:rPr lang="en-IE" altLang="en-US"/>
              <a:t>Session 1</a:t>
            </a:r>
          </a:p>
        </p:txBody>
      </p:sp>
      <p:sp>
        <p:nvSpPr>
          <p:cNvPr id="6" name="Rectangle 6">
            <a:extLst>
              <a:ext uri="{FF2B5EF4-FFF2-40B4-BE49-F238E27FC236}">
                <a16:creationId xmlns:a16="http://schemas.microsoft.com/office/drawing/2014/main" id="{9A8368F0-C529-4086-BAD7-26E374DFDF2E}"/>
              </a:ext>
            </a:extLst>
          </p:cNvPr>
          <p:cNvSpPr>
            <a:spLocks noGrp="1" noChangeArrowheads="1"/>
          </p:cNvSpPr>
          <p:nvPr>
            <p:ph type="sldNum" sz="quarter" idx="12"/>
          </p:nvPr>
        </p:nvSpPr>
        <p:spPr>
          <a:ln/>
        </p:spPr>
        <p:txBody>
          <a:bodyPr/>
          <a:lstStyle>
            <a:lvl1pPr>
              <a:defRPr/>
            </a:lvl1pPr>
          </a:lstStyle>
          <a:p>
            <a:fld id="{351173D2-418A-47DD-A23C-C5D14B0AAB3D}" type="slidenum">
              <a:rPr lang="en-IE" altLang="en-US"/>
              <a:pPr/>
              <a:t>‹#›</a:t>
            </a:fld>
            <a:endParaRPr lang="en-IE" altLang="en-US"/>
          </a:p>
        </p:txBody>
      </p:sp>
    </p:spTree>
    <p:extLst>
      <p:ext uri="{BB962C8B-B14F-4D97-AF65-F5344CB8AC3E}">
        <p14:creationId xmlns:p14="http://schemas.microsoft.com/office/powerpoint/2010/main" val="2115018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609600" y="908050"/>
            <a:ext cx="5384800" cy="522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97600" y="908050"/>
            <a:ext cx="5384800" cy="522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a:extLst>
              <a:ext uri="{FF2B5EF4-FFF2-40B4-BE49-F238E27FC236}">
                <a16:creationId xmlns:a16="http://schemas.microsoft.com/office/drawing/2014/main" id="{BABAB8EE-DC4E-4EFA-B182-E26333643113}"/>
              </a:ext>
            </a:extLst>
          </p:cNvPr>
          <p:cNvSpPr>
            <a:spLocks noGrp="1" noChangeArrowheads="1"/>
          </p:cNvSpPr>
          <p:nvPr>
            <p:ph type="dt" sz="half" idx="10"/>
          </p:nvPr>
        </p:nvSpPr>
        <p:spPr>
          <a:ln/>
        </p:spPr>
        <p:txBody>
          <a:bodyPr/>
          <a:lstStyle>
            <a:lvl1pPr>
              <a:defRPr/>
            </a:lvl1pPr>
          </a:lstStyle>
          <a:p>
            <a:pPr>
              <a:defRPr/>
            </a:pPr>
            <a:r>
              <a:rPr lang="en-US" altLang="en-US"/>
              <a:t>Winter 2026</a:t>
            </a:r>
            <a:endParaRPr lang="en-IE" altLang="en-US"/>
          </a:p>
        </p:txBody>
      </p:sp>
      <p:sp>
        <p:nvSpPr>
          <p:cNvPr id="6" name="Rectangle 5">
            <a:extLst>
              <a:ext uri="{FF2B5EF4-FFF2-40B4-BE49-F238E27FC236}">
                <a16:creationId xmlns:a16="http://schemas.microsoft.com/office/drawing/2014/main" id="{06F91DBD-C2D1-4DAE-9444-724D6372EECC}"/>
              </a:ext>
            </a:extLst>
          </p:cNvPr>
          <p:cNvSpPr>
            <a:spLocks noGrp="1" noChangeArrowheads="1"/>
          </p:cNvSpPr>
          <p:nvPr>
            <p:ph type="ftr" sz="quarter" idx="11"/>
          </p:nvPr>
        </p:nvSpPr>
        <p:spPr>
          <a:ln/>
        </p:spPr>
        <p:txBody>
          <a:bodyPr/>
          <a:lstStyle>
            <a:lvl1pPr>
              <a:defRPr/>
            </a:lvl1pPr>
          </a:lstStyle>
          <a:p>
            <a:pPr>
              <a:defRPr/>
            </a:pPr>
            <a:r>
              <a:rPr lang="en-IE" altLang="en-US"/>
              <a:t>Session 1</a:t>
            </a:r>
          </a:p>
        </p:txBody>
      </p:sp>
      <p:sp>
        <p:nvSpPr>
          <p:cNvPr id="7" name="Rectangle 6">
            <a:extLst>
              <a:ext uri="{FF2B5EF4-FFF2-40B4-BE49-F238E27FC236}">
                <a16:creationId xmlns:a16="http://schemas.microsoft.com/office/drawing/2014/main" id="{9A8368F0-C529-4086-BAD7-26E374DFDF2E}"/>
              </a:ext>
            </a:extLst>
          </p:cNvPr>
          <p:cNvSpPr>
            <a:spLocks noGrp="1" noChangeArrowheads="1"/>
          </p:cNvSpPr>
          <p:nvPr>
            <p:ph type="sldNum" sz="quarter" idx="12"/>
          </p:nvPr>
        </p:nvSpPr>
        <p:spPr>
          <a:ln/>
        </p:spPr>
        <p:txBody>
          <a:bodyPr/>
          <a:lstStyle>
            <a:lvl1pPr>
              <a:defRPr/>
            </a:lvl1pPr>
          </a:lstStyle>
          <a:p>
            <a:fld id="{71874E5F-DAEC-4CA2-8834-37FB243B2B13}" type="slidenum">
              <a:rPr lang="en-IE" altLang="en-US"/>
              <a:pPr/>
              <a:t>‹#›</a:t>
            </a:fld>
            <a:endParaRPr lang="en-IE" altLang="en-US"/>
          </a:p>
        </p:txBody>
      </p:sp>
    </p:spTree>
    <p:extLst>
      <p:ext uri="{BB962C8B-B14F-4D97-AF65-F5344CB8AC3E}">
        <p14:creationId xmlns:p14="http://schemas.microsoft.com/office/powerpoint/2010/main" val="210319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Rectangle 4">
            <a:extLst>
              <a:ext uri="{FF2B5EF4-FFF2-40B4-BE49-F238E27FC236}">
                <a16:creationId xmlns:a16="http://schemas.microsoft.com/office/drawing/2014/main" id="{BABAB8EE-DC4E-4EFA-B182-E26333643113}"/>
              </a:ext>
            </a:extLst>
          </p:cNvPr>
          <p:cNvSpPr>
            <a:spLocks noGrp="1" noChangeArrowheads="1"/>
          </p:cNvSpPr>
          <p:nvPr>
            <p:ph type="dt" sz="half" idx="10"/>
          </p:nvPr>
        </p:nvSpPr>
        <p:spPr>
          <a:ln/>
        </p:spPr>
        <p:txBody>
          <a:bodyPr/>
          <a:lstStyle>
            <a:lvl1pPr>
              <a:defRPr/>
            </a:lvl1pPr>
          </a:lstStyle>
          <a:p>
            <a:pPr>
              <a:defRPr/>
            </a:pPr>
            <a:r>
              <a:rPr lang="en-US" altLang="en-US"/>
              <a:t>Winter 2026</a:t>
            </a:r>
            <a:endParaRPr lang="en-IE" altLang="en-US"/>
          </a:p>
        </p:txBody>
      </p:sp>
      <p:sp>
        <p:nvSpPr>
          <p:cNvPr id="8" name="Rectangle 5">
            <a:extLst>
              <a:ext uri="{FF2B5EF4-FFF2-40B4-BE49-F238E27FC236}">
                <a16:creationId xmlns:a16="http://schemas.microsoft.com/office/drawing/2014/main" id="{06F91DBD-C2D1-4DAE-9444-724D6372EECC}"/>
              </a:ext>
            </a:extLst>
          </p:cNvPr>
          <p:cNvSpPr>
            <a:spLocks noGrp="1" noChangeArrowheads="1"/>
          </p:cNvSpPr>
          <p:nvPr>
            <p:ph type="ftr" sz="quarter" idx="11"/>
          </p:nvPr>
        </p:nvSpPr>
        <p:spPr>
          <a:ln/>
        </p:spPr>
        <p:txBody>
          <a:bodyPr/>
          <a:lstStyle>
            <a:lvl1pPr>
              <a:defRPr/>
            </a:lvl1pPr>
          </a:lstStyle>
          <a:p>
            <a:pPr>
              <a:defRPr/>
            </a:pPr>
            <a:r>
              <a:rPr lang="en-IE" altLang="en-US"/>
              <a:t>Session 1</a:t>
            </a:r>
          </a:p>
        </p:txBody>
      </p:sp>
      <p:sp>
        <p:nvSpPr>
          <p:cNvPr id="9" name="Rectangle 6">
            <a:extLst>
              <a:ext uri="{FF2B5EF4-FFF2-40B4-BE49-F238E27FC236}">
                <a16:creationId xmlns:a16="http://schemas.microsoft.com/office/drawing/2014/main" id="{9A8368F0-C529-4086-BAD7-26E374DFDF2E}"/>
              </a:ext>
            </a:extLst>
          </p:cNvPr>
          <p:cNvSpPr>
            <a:spLocks noGrp="1" noChangeArrowheads="1"/>
          </p:cNvSpPr>
          <p:nvPr>
            <p:ph type="sldNum" sz="quarter" idx="12"/>
          </p:nvPr>
        </p:nvSpPr>
        <p:spPr>
          <a:ln/>
        </p:spPr>
        <p:txBody>
          <a:bodyPr/>
          <a:lstStyle>
            <a:lvl1pPr>
              <a:defRPr/>
            </a:lvl1pPr>
          </a:lstStyle>
          <a:p>
            <a:fld id="{A2B58BCF-E64A-438B-BFF1-976839A23CF3}" type="slidenum">
              <a:rPr lang="en-IE" altLang="en-US"/>
              <a:pPr/>
              <a:t>‹#›</a:t>
            </a:fld>
            <a:endParaRPr lang="en-IE" altLang="en-US"/>
          </a:p>
        </p:txBody>
      </p:sp>
    </p:spTree>
    <p:extLst>
      <p:ext uri="{BB962C8B-B14F-4D97-AF65-F5344CB8AC3E}">
        <p14:creationId xmlns:p14="http://schemas.microsoft.com/office/powerpoint/2010/main" val="306061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4">
            <a:extLst>
              <a:ext uri="{FF2B5EF4-FFF2-40B4-BE49-F238E27FC236}">
                <a16:creationId xmlns:a16="http://schemas.microsoft.com/office/drawing/2014/main" id="{BABAB8EE-DC4E-4EFA-B182-E26333643113}"/>
              </a:ext>
            </a:extLst>
          </p:cNvPr>
          <p:cNvSpPr>
            <a:spLocks noGrp="1" noChangeArrowheads="1"/>
          </p:cNvSpPr>
          <p:nvPr>
            <p:ph type="dt" sz="half" idx="10"/>
          </p:nvPr>
        </p:nvSpPr>
        <p:spPr>
          <a:ln/>
        </p:spPr>
        <p:txBody>
          <a:bodyPr/>
          <a:lstStyle>
            <a:lvl1pPr>
              <a:defRPr/>
            </a:lvl1pPr>
          </a:lstStyle>
          <a:p>
            <a:pPr>
              <a:defRPr/>
            </a:pPr>
            <a:r>
              <a:rPr lang="en-US" altLang="en-US"/>
              <a:t>Winter 2026</a:t>
            </a:r>
            <a:endParaRPr lang="en-IE" altLang="en-US"/>
          </a:p>
        </p:txBody>
      </p:sp>
      <p:sp>
        <p:nvSpPr>
          <p:cNvPr id="4" name="Rectangle 5">
            <a:extLst>
              <a:ext uri="{FF2B5EF4-FFF2-40B4-BE49-F238E27FC236}">
                <a16:creationId xmlns:a16="http://schemas.microsoft.com/office/drawing/2014/main" id="{06F91DBD-C2D1-4DAE-9444-724D6372EECC}"/>
              </a:ext>
            </a:extLst>
          </p:cNvPr>
          <p:cNvSpPr>
            <a:spLocks noGrp="1" noChangeArrowheads="1"/>
          </p:cNvSpPr>
          <p:nvPr>
            <p:ph type="ftr" sz="quarter" idx="11"/>
          </p:nvPr>
        </p:nvSpPr>
        <p:spPr>
          <a:ln/>
        </p:spPr>
        <p:txBody>
          <a:bodyPr/>
          <a:lstStyle>
            <a:lvl1pPr>
              <a:defRPr/>
            </a:lvl1pPr>
          </a:lstStyle>
          <a:p>
            <a:pPr>
              <a:defRPr/>
            </a:pPr>
            <a:r>
              <a:rPr lang="en-IE" altLang="en-US"/>
              <a:t>Session 1</a:t>
            </a:r>
          </a:p>
        </p:txBody>
      </p:sp>
      <p:sp>
        <p:nvSpPr>
          <p:cNvPr id="5" name="Rectangle 6">
            <a:extLst>
              <a:ext uri="{FF2B5EF4-FFF2-40B4-BE49-F238E27FC236}">
                <a16:creationId xmlns:a16="http://schemas.microsoft.com/office/drawing/2014/main" id="{9A8368F0-C529-4086-BAD7-26E374DFDF2E}"/>
              </a:ext>
            </a:extLst>
          </p:cNvPr>
          <p:cNvSpPr>
            <a:spLocks noGrp="1" noChangeArrowheads="1"/>
          </p:cNvSpPr>
          <p:nvPr>
            <p:ph type="sldNum" sz="quarter" idx="12"/>
          </p:nvPr>
        </p:nvSpPr>
        <p:spPr>
          <a:ln/>
        </p:spPr>
        <p:txBody>
          <a:bodyPr/>
          <a:lstStyle>
            <a:lvl1pPr>
              <a:defRPr/>
            </a:lvl1pPr>
          </a:lstStyle>
          <a:p>
            <a:fld id="{0358CAD8-78B5-4715-9523-5EB050334FBB}" type="slidenum">
              <a:rPr lang="en-IE" altLang="en-US"/>
              <a:pPr/>
              <a:t>‹#›</a:t>
            </a:fld>
            <a:endParaRPr lang="en-IE" altLang="en-US"/>
          </a:p>
        </p:txBody>
      </p:sp>
    </p:spTree>
    <p:extLst>
      <p:ext uri="{BB962C8B-B14F-4D97-AF65-F5344CB8AC3E}">
        <p14:creationId xmlns:p14="http://schemas.microsoft.com/office/powerpoint/2010/main" val="2177258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ABAB8EE-DC4E-4EFA-B182-E26333643113}"/>
              </a:ext>
            </a:extLst>
          </p:cNvPr>
          <p:cNvSpPr>
            <a:spLocks noGrp="1" noChangeArrowheads="1"/>
          </p:cNvSpPr>
          <p:nvPr>
            <p:ph type="dt" sz="half" idx="10"/>
          </p:nvPr>
        </p:nvSpPr>
        <p:spPr>
          <a:ln/>
        </p:spPr>
        <p:txBody>
          <a:bodyPr/>
          <a:lstStyle>
            <a:lvl1pPr>
              <a:defRPr/>
            </a:lvl1pPr>
          </a:lstStyle>
          <a:p>
            <a:pPr>
              <a:defRPr/>
            </a:pPr>
            <a:r>
              <a:rPr lang="en-US" altLang="en-US"/>
              <a:t>Winter 2026</a:t>
            </a:r>
            <a:endParaRPr lang="en-IE" altLang="en-US"/>
          </a:p>
        </p:txBody>
      </p:sp>
      <p:sp>
        <p:nvSpPr>
          <p:cNvPr id="3" name="Rectangle 5">
            <a:extLst>
              <a:ext uri="{FF2B5EF4-FFF2-40B4-BE49-F238E27FC236}">
                <a16:creationId xmlns:a16="http://schemas.microsoft.com/office/drawing/2014/main" id="{06F91DBD-C2D1-4DAE-9444-724D6372EECC}"/>
              </a:ext>
            </a:extLst>
          </p:cNvPr>
          <p:cNvSpPr>
            <a:spLocks noGrp="1" noChangeArrowheads="1"/>
          </p:cNvSpPr>
          <p:nvPr>
            <p:ph type="ftr" sz="quarter" idx="11"/>
          </p:nvPr>
        </p:nvSpPr>
        <p:spPr>
          <a:ln/>
        </p:spPr>
        <p:txBody>
          <a:bodyPr/>
          <a:lstStyle>
            <a:lvl1pPr>
              <a:defRPr/>
            </a:lvl1pPr>
          </a:lstStyle>
          <a:p>
            <a:pPr>
              <a:defRPr/>
            </a:pPr>
            <a:r>
              <a:rPr lang="en-IE" altLang="en-US"/>
              <a:t>Session 1</a:t>
            </a:r>
          </a:p>
        </p:txBody>
      </p:sp>
      <p:sp>
        <p:nvSpPr>
          <p:cNvPr id="4" name="Rectangle 6">
            <a:extLst>
              <a:ext uri="{FF2B5EF4-FFF2-40B4-BE49-F238E27FC236}">
                <a16:creationId xmlns:a16="http://schemas.microsoft.com/office/drawing/2014/main" id="{9A8368F0-C529-4086-BAD7-26E374DFDF2E}"/>
              </a:ext>
            </a:extLst>
          </p:cNvPr>
          <p:cNvSpPr>
            <a:spLocks noGrp="1" noChangeArrowheads="1"/>
          </p:cNvSpPr>
          <p:nvPr>
            <p:ph type="sldNum" sz="quarter" idx="12"/>
          </p:nvPr>
        </p:nvSpPr>
        <p:spPr>
          <a:ln/>
        </p:spPr>
        <p:txBody>
          <a:bodyPr/>
          <a:lstStyle>
            <a:lvl1pPr>
              <a:defRPr/>
            </a:lvl1pPr>
          </a:lstStyle>
          <a:p>
            <a:fld id="{67A28AD9-E164-47E9-A133-BC0A8A9B8613}" type="slidenum">
              <a:rPr lang="en-IE" altLang="en-US"/>
              <a:pPr/>
              <a:t>‹#›</a:t>
            </a:fld>
            <a:endParaRPr lang="en-IE" altLang="en-US"/>
          </a:p>
        </p:txBody>
      </p:sp>
    </p:spTree>
    <p:extLst>
      <p:ext uri="{BB962C8B-B14F-4D97-AF65-F5344CB8AC3E}">
        <p14:creationId xmlns:p14="http://schemas.microsoft.com/office/powerpoint/2010/main" val="3431900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ABAB8EE-DC4E-4EFA-B182-E26333643113}"/>
              </a:ext>
            </a:extLst>
          </p:cNvPr>
          <p:cNvSpPr>
            <a:spLocks noGrp="1" noChangeArrowheads="1"/>
          </p:cNvSpPr>
          <p:nvPr>
            <p:ph type="dt" sz="half" idx="10"/>
          </p:nvPr>
        </p:nvSpPr>
        <p:spPr>
          <a:ln/>
        </p:spPr>
        <p:txBody>
          <a:bodyPr/>
          <a:lstStyle>
            <a:lvl1pPr>
              <a:defRPr/>
            </a:lvl1pPr>
          </a:lstStyle>
          <a:p>
            <a:pPr>
              <a:defRPr/>
            </a:pPr>
            <a:r>
              <a:rPr lang="en-US" altLang="en-US"/>
              <a:t>Winter 2026</a:t>
            </a:r>
            <a:endParaRPr lang="en-IE" altLang="en-US"/>
          </a:p>
        </p:txBody>
      </p:sp>
      <p:sp>
        <p:nvSpPr>
          <p:cNvPr id="6" name="Rectangle 5">
            <a:extLst>
              <a:ext uri="{FF2B5EF4-FFF2-40B4-BE49-F238E27FC236}">
                <a16:creationId xmlns:a16="http://schemas.microsoft.com/office/drawing/2014/main" id="{06F91DBD-C2D1-4DAE-9444-724D6372EECC}"/>
              </a:ext>
            </a:extLst>
          </p:cNvPr>
          <p:cNvSpPr>
            <a:spLocks noGrp="1" noChangeArrowheads="1"/>
          </p:cNvSpPr>
          <p:nvPr>
            <p:ph type="ftr" sz="quarter" idx="11"/>
          </p:nvPr>
        </p:nvSpPr>
        <p:spPr>
          <a:ln/>
        </p:spPr>
        <p:txBody>
          <a:bodyPr/>
          <a:lstStyle>
            <a:lvl1pPr>
              <a:defRPr/>
            </a:lvl1pPr>
          </a:lstStyle>
          <a:p>
            <a:pPr>
              <a:defRPr/>
            </a:pPr>
            <a:r>
              <a:rPr lang="en-IE" altLang="en-US"/>
              <a:t>Session 1</a:t>
            </a:r>
          </a:p>
        </p:txBody>
      </p:sp>
      <p:sp>
        <p:nvSpPr>
          <p:cNvPr id="7" name="Rectangle 6">
            <a:extLst>
              <a:ext uri="{FF2B5EF4-FFF2-40B4-BE49-F238E27FC236}">
                <a16:creationId xmlns:a16="http://schemas.microsoft.com/office/drawing/2014/main" id="{9A8368F0-C529-4086-BAD7-26E374DFDF2E}"/>
              </a:ext>
            </a:extLst>
          </p:cNvPr>
          <p:cNvSpPr>
            <a:spLocks noGrp="1" noChangeArrowheads="1"/>
          </p:cNvSpPr>
          <p:nvPr>
            <p:ph type="sldNum" sz="quarter" idx="12"/>
          </p:nvPr>
        </p:nvSpPr>
        <p:spPr>
          <a:ln/>
        </p:spPr>
        <p:txBody>
          <a:bodyPr/>
          <a:lstStyle>
            <a:lvl1pPr>
              <a:defRPr/>
            </a:lvl1pPr>
          </a:lstStyle>
          <a:p>
            <a:fld id="{3FF5495F-ABC7-4D7D-AACD-1388F0121A21}" type="slidenum">
              <a:rPr lang="en-IE" altLang="en-US"/>
              <a:pPr/>
              <a:t>‹#›</a:t>
            </a:fld>
            <a:endParaRPr lang="en-IE" altLang="en-US"/>
          </a:p>
        </p:txBody>
      </p:sp>
    </p:spTree>
    <p:extLst>
      <p:ext uri="{BB962C8B-B14F-4D97-AF65-F5344CB8AC3E}">
        <p14:creationId xmlns:p14="http://schemas.microsoft.com/office/powerpoint/2010/main" val="79634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ABAB8EE-DC4E-4EFA-B182-E26333643113}"/>
              </a:ext>
            </a:extLst>
          </p:cNvPr>
          <p:cNvSpPr>
            <a:spLocks noGrp="1" noChangeArrowheads="1"/>
          </p:cNvSpPr>
          <p:nvPr>
            <p:ph type="dt" sz="half" idx="10"/>
          </p:nvPr>
        </p:nvSpPr>
        <p:spPr>
          <a:ln/>
        </p:spPr>
        <p:txBody>
          <a:bodyPr/>
          <a:lstStyle>
            <a:lvl1pPr>
              <a:defRPr/>
            </a:lvl1pPr>
          </a:lstStyle>
          <a:p>
            <a:pPr>
              <a:defRPr/>
            </a:pPr>
            <a:r>
              <a:rPr lang="en-US" altLang="en-US"/>
              <a:t>Winter 2026</a:t>
            </a:r>
            <a:endParaRPr lang="en-IE" altLang="en-US"/>
          </a:p>
        </p:txBody>
      </p:sp>
      <p:sp>
        <p:nvSpPr>
          <p:cNvPr id="6" name="Rectangle 5">
            <a:extLst>
              <a:ext uri="{FF2B5EF4-FFF2-40B4-BE49-F238E27FC236}">
                <a16:creationId xmlns:a16="http://schemas.microsoft.com/office/drawing/2014/main" id="{06F91DBD-C2D1-4DAE-9444-724D6372EECC}"/>
              </a:ext>
            </a:extLst>
          </p:cNvPr>
          <p:cNvSpPr>
            <a:spLocks noGrp="1" noChangeArrowheads="1"/>
          </p:cNvSpPr>
          <p:nvPr>
            <p:ph type="ftr" sz="quarter" idx="11"/>
          </p:nvPr>
        </p:nvSpPr>
        <p:spPr>
          <a:ln/>
        </p:spPr>
        <p:txBody>
          <a:bodyPr/>
          <a:lstStyle>
            <a:lvl1pPr>
              <a:defRPr/>
            </a:lvl1pPr>
          </a:lstStyle>
          <a:p>
            <a:pPr>
              <a:defRPr/>
            </a:pPr>
            <a:r>
              <a:rPr lang="en-IE" altLang="en-US"/>
              <a:t>Session 1</a:t>
            </a:r>
          </a:p>
        </p:txBody>
      </p:sp>
      <p:sp>
        <p:nvSpPr>
          <p:cNvPr id="7" name="Rectangle 6">
            <a:extLst>
              <a:ext uri="{FF2B5EF4-FFF2-40B4-BE49-F238E27FC236}">
                <a16:creationId xmlns:a16="http://schemas.microsoft.com/office/drawing/2014/main" id="{9A8368F0-C529-4086-BAD7-26E374DFDF2E}"/>
              </a:ext>
            </a:extLst>
          </p:cNvPr>
          <p:cNvSpPr>
            <a:spLocks noGrp="1" noChangeArrowheads="1"/>
          </p:cNvSpPr>
          <p:nvPr>
            <p:ph type="sldNum" sz="quarter" idx="12"/>
          </p:nvPr>
        </p:nvSpPr>
        <p:spPr>
          <a:ln/>
        </p:spPr>
        <p:txBody>
          <a:bodyPr/>
          <a:lstStyle>
            <a:lvl1pPr>
              <a:defRPr/>
            </a:lvl1pPr>
          </a:lstStyle>
          <a:p>
            <a:fld id="{7E9A50F8-407A-4F90-8D31-B36F606E59DD}" type="slidenum">
              <a:rPr lang="en-IE" altLang="en-US"/>
              <a:pPr/>
              <a:t>‹#›</a:t>
            </a:fld>
            <a:endParaRPr lang="en-IE" altLang="en-US"/>
          </a:p>
        </p:txBody>
      </p:sp>
    </p:spTree>
    <p:extLst>
      <p:ext uri="{BB962C8B-B14F-4D97-AF65-F5344CB8AC3E}">
        <p14:creationId xmlns:p14="http://schemas.microsoft.com/office/powerpoint/2010/main" val="115560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88913"/>
            <a:ext cx="109728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IE" altLang="en-US"/>
              <a:t>Click to edit Master title style</a:t>
            </a:r>
          </a:p>
        </p:txBody>
      </p:sp>
      <p:sp>
        <p:nvSpPr>
          <p:cNvPr id="1027" name="Rectangle 3"/>
          <p:cNvSpPr>
            <a:spLocks noGrp="1" noChangeArrowheads="1"/>
          </p:cNvSpPr>
          <p:nvPr>
            <p:ph type="body" idx="1"/>
          </p:nvPr>
        </p:nvSpPr>
        <p:spPr bwMode="auto">
          <a:xfrm>
            <a:off x="609600" y="908050"/>
            <a:ext cx="10972800" cy="522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IE" altLang="en-US"/>
              <a:t>Click to edit Master text styles</a:t>
            </a:r>
          </a:p>
          <a:p>
            <a:pPr lvl="1"/>
            <a:r>
              <a:rPr lang="en-IE" altLang="en-US"/>
              <a:t>Second level</a:t>
            </a:r>
          </a:p>
          <a:p>
            <a:pPr lvl="2"/>
            <a:r>
              <a:rPr lang="en-IE" altLang="en-US"/>
              <a:t>Third level</a:t>
            </a:r>
          </a:p>
          <a:p>
            <a:pPr lvl="3"/>
            <a:r>
              <a:rPr lang="en-IE" altLang="en-US"/>
              <a:t>Fourth level</a:t>
            </a:r>
          </a:p>
          <a:p>
            <a:pPr lvl="4"/>
            <a:r>
              <a:rPr lang="en-IE" altLang="en-US"/>
              <a:t>Fifth level</a:t>
            </a:r>
          </a:p>
        </p:txBody>
      </p:sp>
      <p:sp>
        <p:nvSpPr>
          <p:cNvPr id="15364" name="Rectangle 4">
            <a:extLst>
              <a:ext uri="{FF2B5EF4-FFF2-40B4-BE49-F238E27FC236}">
                <a16:creationId xmlns:a16="http://schemas.microsoft.com/office/drawing/2014/main" id="{BABAB8EE-DC4E-4EFA-B182-E26333643113}"/>
              </a:ext>
            </a:extLst>
          </p:cNvPr>
          <p:cNvSpPr>
            <a:spLocks noGrp="1" noChangeArrowheads="1"/>
          </p:cNvSpPr>
          <p:nvPr>
            <p:ph type="dt" sz="half" idx="2"/>
          </p:nvPr>
        </p:nvSpPr>
        <p:spPr bwMode="auto">
          <a:xfrm>
            <a:off x="609600" y="6243638"/>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000">
                <a:latin typeface="Arial" charset="0"/>
                <a:cs typeface="Arial" charset="0"/>
              </a:defRPr>
            </a:lvl1pPr>
          </a:lstStyle>
          <a:p>
            <a:pPr>
              <a:defRPr/>
            </a:pPr>
            <a:r>
              <a:rPr lang="en-US" altLang="en-US"/>
              <a:t>Winter 2026</a:t>
            </a:r>
            <a:endParaRPr lang="en-IE" altLang="en-US"/>
          </a:p>
        </p:txBody>
      </p:sp>
      <p:sp>
        <p:nvSpPr>
          <p:cNvPr id="15365" name="Rectangle 5">
            <a:extLst>
              <a:ext uri="{FF2B5EF4-FFF2-40B4-BE49-F238E27FC236}">
                <a16:creationId xmlns:a16="http://schemas.microsoft.com/office/drawing/2014/main" id="{06F91DBD-C2D1-4DAE-9444-724D6372EECC}"/>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000">
                <a:latin typeface="Arial" charset="0"/>
                <a:cs typeface="Arial" charset="0"/>
              </a:defRPr>
            </a:lvl1pPr>
          </a:lstStyle>
          <a:p>
            <a:pPr>
              <a:defRPr/>
            </a:pPr>
            <a:r>
              <a:rPr lang="en-IE" altLang="en-US"/>
              <a:t>Session 1</a:t>
            </a:r>
          </a:p>
        </p:txBody>
      </p:sp>
      <p:sp>
        <p:nvSpPr>
          <p:cNvPr id="15366" name="Rectangle 6">
            <a:extLst>
              <a:ext uri="{FF2B5EF4-FFF2-40B4-BE49-F238E27FC236}">
                <a16:creationId xmlns:a16="http://schemas.microsoft.com/office/drawing/2014/main" id="{9A8368F0-C529-4086-BAD7-26E374DFDF2E}"/>
              </a:ext>
            </a:extLst>
          </p:cNvPr>
          <p:cNvSpPr>
            <a:spLocks noGrp="1" noChangeArrowheads="1"/>
          </p:cNvSpPr>
          <p:nvPr>
            <p:ph type="sldNum" sz="quarter" idx="4"/>
          </p:nvPr>
        </p:nvSpPr>
        <p:spPr bwMode="auto">
          <a:xfrm>
            <a:off x="8737600" y="6243638"/>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000"/>
            </a:lvl1pPr>
          </a:lstStyle>
          <a:p>
            <a:fld id="{03B3636E-62EF-4D06-B875-1EED8D9631B0}" type="slidenum">
              <a:rPr lang="en-IE" altLang="en-US"/>
              <a:pPr/>
              <a:t>‹#›</a:t>
            </a:fld>
            <a:endParaRPr lang="en-IE" altLang="en-US"/>
          </a:p>
        </p:txBody>
      </p:sp>
      <p:sp>
        <p:nvSpPr>
          <p:cNvPr id="1031"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1032" name="Line 8"/>
          <p:cNvSpPr>
            <a:spLocks noChangeShapeType="1"/>
          </p:cNvSpPr>
          <p:nvPr/>
        </p:nvSpPr>
        <p:spPr bwMode="auto">
          <a:xfrm>
            <a:off x="609600" y="6172200"/>
            <a:ext cx="109728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Tree>
  </p:cSld>
  <p:clrMap bg1="lt1" tx1="dk1" bg2="lt2" tx2="dk2" accent1="accent1" accent2="accent2" accent3="accent3" accent4="accent4" accent5="accent5" accent6="accent6" hlink="hlink" folHlink="folHlink"/>
  <p:sldLayoutIdLst>
    <p:sldLayoutId id="2147483879"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Lst>
  <p:hf hd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370417" y="260351"/>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27" name="Rectangle 3"/>
          <p:cNvSpPr>
            <a:spLocks noChangeArrowheads="1"/>
          </p:cNvSpPr>
          <p:nvPr/>
        </p:nvSpPr>
        <p:spPr bwMode="ltGray">
          <a:xfrm>
            <a:off x="880534" y="260351"/>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28" name="Rectangle 4"/>
          <p:cNvSpPr>
            <a:spLocks noChangeArrowheads="1"/>
          </p:cNvSpPr>
          <p:nvPr/>
        </p:nvSpPr>
        <p:spPr bwMode="ltGray">
          <a:xfrm>
            <a:off x="535518" y="682626"/>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29" name="Rectangle 5"/>
          <p:cNvSpPr>
            <a:spLocks noChangeArrowheads="1"/>
          </p:cNvSpPr>
          <p:nvPr/>
        </p:nvSpPr>
        <p:spPr bwMode="ltGray">
          <a:xfrm>
            <a:off x="1028700" y="682626"/>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30" name="Rectangle 6"/>
          <p:cNvSpPr>
            <a:spLocks noChangeArrowheads="1"/>
          </p:cNvSpPr>
          <p:nvPr/>
        </p:nvSpPr>
        <p:spPr bwMode="ltGray">
          <a:xfrm>
            <a:off x="220133" y="977901"/>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31" name="Rectangle 7"/>
          <p:cNvSpPr>
            <a:spLocks noChangeArrowheads="1"/>
          </p:cNvSpPr>
          <p:nvPr/>
        </p:nvSpPr>
        <p:spPr bwMode="gray">
          <a:xfrm>
            <a:off x="829734" y="152401"/>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32" name="Rectangle 8"/>
          <p:cNvSpPr>
            <a:spLocks noChangeArrowheads="1"/>
          </p:cNvSpPr>
          <p:nvPr/>
        </p:nvSpPr>
        <p:spPr bwMode="gray">
          <a:xfrm>
            <a:off x="404285" y="9429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33" name="Rectangle 9"/>
          <p:cNvSpPr>
            <a:spLocks noGrp="1" noChangeArrowheads="1"/>
          </p:cNvSpPr>
          <p:nvPr>
            <p:ph type="title"/>
          </p:nvPr>
        </p:nvSpPr>
        <p:spPr bwMode="auto">
          <a:xfrm>
            <a:off x="1212851" y="176214"/>
            <a:ext cx="10729383"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34" name="Rectangle 10"/>
          <p:cNvSpPr>
            <a:spLocks noGrp="1" noChangeArrowheads="1"/>
          </p:cNvSpPr>
          <p:nvPr>
            <p:ph type="body" idx="1"/>
          </p:nvPr>
        </p:nvSpPr>
        <p:spPr bwMode="auto">
          <a:xfrm>
            <a:off x="628651" y="1192213"/>
            <a:ext cx="11311467" cy="494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69355" name="Rectangle 11"/>
          <p:cNvSpPr>
            <a:spLocks noGrp="1" noChangeArrowheads="1"/>
          </p:cNvSpPr>
          <p:nvPr>
            <p:ph type="dt" sz="half" idx="2"/>
          </p:nvPr>
        </p:nvSpPr>
        <p:spPr bwMode="auto">
          <a:xfrm>
            <a:off x="567267" y="62182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j-lt"/>
              </a:defRPr>
            </a:lvl1pPr>
          </a:lstStyle>
          <a:p>
            <a:pPr>
              <a:defRPr/>
            </a:pPr>
            <a:r>
              <a:rPr lang="en-US"/>
              <a:t>Winter 2026</a:t>
            </a:r>
            <a:endParaRPr lang="en-US" dirty="0"/>
          </a:p>
        </p:txBody>
      </p:sp>
      <p:sp>
        <p:nvSpPr>
          <p:cNvPr id="569356" name="Rectangle 12"/>
          <p:cNvSpPr>
            <a:spLocks noGrp="1" noChangeArrowheads="1"/>
          </p:cNvSpPr>
          <p:nvPr>
            <p:ph type="ftr" sz="quarter" idx="3"/>
          </p:nvPr>
        </p:nvSpPr>
        <p:spPr bwMode="auto">
          <a:xfrm>
            <a:off x="3742267" y="6243638"/>
            <a:ext cx="499533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j-lt"/>
              </a:defRPr>
            </a:lvl1pPr>
          </a:lstStyle>
          <a:p>
            <a:pPr>
              <a:defRPr/>
            </a:pPr>
            <a:r>
              <a:rPr lang="en-US"/>
              <a:t>Session 1</a:t>
            </a:r>
            <a:endParaRPr lang="en-US" dirty="0"/>
          </a:p>
        </p:txBody>
      </p:sp>
      <p:sp>
        <p:nvSpPr>
          <p:cNvPr id="569357" name="Rectangle 13"/>
          <p:cNvSpPr>
            <a:spLocks noGrp="1" noChangeArrowheads="1"/>
          </p:cNvSpPr>
          <p:nvPr>
            <p:ph type="sldNum" sz="quarter" idx="4"/>
          </p:nvPr>
        </p:nvSpPr>
        <p:spPr bwMode="auto">
          <a:xfrm>
            <a:off x="9389533"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Arial" charset="0"/>
              </a:defRPr>
            </a:lvl1pPr>
          </a:lstStyle>
          <a:p>
            <a:fld id="{D81562D7-3287-490A-A831-988E1CD9176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0" r:id="rId1"/>
  </p:sldLayoutIdLst>
  <p:hf hdr="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defRPr>
      </a:lvl2pPr>
      <a:lvl3pPr algn="l" rtl="0" eaLnBrk="0" fontAlgn="base" hangingPunct="0">
        <a:spcBef>
          <a:spcPct val="0"/>
        </a:spcBef>
        <a:spcAft>
          <a:spcPct val="0"/>
        </a:spcAft>
        <a:defRPr sz="4000">
          <a:solidFill>
            <a:schemeClr val="tx2"/>
          </a:solidFill>
          <a:latin typeface="Arial" charset="0"/>
        </a:defRPr>
      </a:lvl3pPr>
      <a:lvl4pPr algn="l" rtl="0" eaLnBrk="0" fontAlgn="base" hangingPunct="0">
        <a:spcBef>
          <a:spcPct val="0"/>
        </a:spcBef>
        <a:spcAft>
          <a:spcPct val="0"/>
        </a:spcAft>
        <a:defRPr sz="4000">
          <a:solidFill>
            <a:schemeClr val="tx2"/>
          </a:solidFill>
          <a:latin typeface="Arial" charset="0"/>
        </a:defRPr>
      </a:lvl4pPr>
      <a:lvl5pPr algn="l" rtl="0" eaLnBrk="0" fontAlgn="base" hangingPunct="0">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370417" y="260351"/>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27" name="Rectangle 3"/>
          <p:cNvSpPr>
            <a:spLocks noChangeArrowheads="1"/>
          </p:cNvSpPr>
          <p:nvPr/>
        </p:nvSpPr>
        <p:spPr bwMode="ltGray">
          <a:xfrm>
            <a:off x="880534" y="260351"/>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28" name="Rectangle 4"/>
          <p:cNvSpPr>
            <a:spLocks noChangeArrowheads="1"/>
          </p:cNvSpPr>
          <p:nvPr/>
        </p:nvSpPr>
        <p:spPr bwMode="ltGray">
          <a:xfrm>
            <a:off x="535518" y="682626"/>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29" name="Rectangle 5"/>
          <p:cNvSpPr>
            <a:spLocks noChangeArrowheads="1"/>
          </p:cNvSpPr>
          <p:nvPr/>
        </p:nvSpPr>
        <p:spPr bwMode="ltGray">
          <a:xfrm>
            <a:off x="1028700" y="682626"/>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30" name="Rectangle 6"/>
          <p:cNvSpPr>
            <a:spLocks noChangeArrowheads="1"/>
          </p:cNvSpPr>
          <p:nvPr/>
        </p:nvSpPr>
        <p:spPr bwMode="ltGray">
          <a:xfrm>
            <a:off x="220133" y="977901"/>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31" name="Rectangle 7"/>
          <p:cNvSpPr>
            <a:spLocks noChangeArrowheads="1"/>
          </p:cNvSpPr>
          <p:nvPr/>
        </p:nvSpPr>
        <p:spPr bwMode="gray">
          <a:xfrm>
            <a:off x="829734" y="152401"/>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32" name="Rectangle 8"/>
          <p:cNvSpPr>
            <a:spLocks noChangeArrowheads="1"/>
          </p:cNvSpPr>
          <p:nvPr/>
        </p:nvSpPr>
        <p:spPr bwMode="gray">
          <a:xfrm>
            <a:off x="404285" y="9429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GB" altLang="en-US" sz="2400"/>
          </a:p>
        </p:txBody>
      </p:sp>
      <p:sp>
        <p:nvSpPr>
          <p:cNvPr id="1033" name="Rectangle 9"/>
          <p:cNvSpPr>
            <a:spLocks noGrp="1" noChangeArrowheads="1"/>
          </p:cNvSpPr>
          <p:nvPr>
            <p:ph type="title"/>
          </p:nvPr>
        </p:nvSpPr>
        <p:spPr bwMode="auto">
          <a:xfrm>
            <a:off x="1212851" y="176214"/>
            <a:ext cx="10729383"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34" name="Rectangle 10"/>
          <p:cNvSpPr>
            <a:spLocks noGrp="1" noChangeArrowheads="1"/>
          </p:cNvSpPr>
          <p:nvPr>
            <p:ph type="body" idx="1"/>
          </p:nvPr>
        </p:nvSpPr>
        <p:spPr bwMode="auto">
          <a:xfrm>
            <a:off x="628651" y="1192213"/>
            <a:ext cx="11311467" cy="494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69355" name="Rectangle 11"/>
          <p:cNvSpPr>
            <a:spLocks noGrp="1" noChangeArrowheads="1"/>
          </p:cNvSpPr>
          <p:nvPr>
            <p:ph type="dt" sz="half" idx="2"/>
          </p:nvPr>
        </p:nvSpPr>
        <p:spPr bwMode="auto">
          <a:xfrm>
            <a:off x="567267" y="62182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j-lt"/>
              </a:defRPr>
            </a:lvl1pPr>
          </a:lstStyle>
          <a:p>
            <a:pPr>
              <a:defRPr/>
            </a:pPr>
            <a:r>
              <a:rPr lang="en-US"/>
              <a:t>Winter 2026</a:t>
            </a:r>
            <a:endParaRPr lang="en-US" dirty="0"/>
          </a:p>
        </p:txBody>
      </p:sp>
      <p:sp>
        <p:nvSpPr>
          <p:cNvPr id="569356" name="Rectangle 12"/>
          <p:cNvSpPr>
            <a:spLocks noGrp="1" noChangeArrowheads="1"/>
          </p:cNvSpPr>
          <p:nvPr>
            <p:ph type="ftr" sz="quarter" idx="3"/>
          </p:nvPr>
        </p:nvSpPr>
        <p:spPr bwMode="auto">
          <a:xfrm>
            <a:off x="3742267" y="6243638"/>
            <a:ext cx="499533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j-lt"/>
              </a:defRPr>
            </a:lvl1pPr>
          </a:lstStyle>
          <a:p>
            <a:pPr>
              <a:defRPr/>
            </a:pPr>
            <a:r>
              <a:rPr lang="en-US"/>
              <a:t>Session 1</a:t>
            </a:r>
            <a:endParaRPr lang="en-US" dirty="0"/>
          </a:p>
        </p:txBody>
      </p:sp>
      <p:sp>
        <p:nvSpPr>
          <p:cNvPr id="569357" name="Rectangle 13"/>
          <p:cNvSpPr>
            <a:spLocks noGrp="1" noChangeArrowheads="1"/>
          </p:cNvSpPr>
          <p:nvPr>
            <p:ph type="sldNum" sz="quarter" idx="4"/>
          </p:nvPr>
        </p:nvSpPr>
        <p:spPr bwMode="auto">
          <a:xfrm>
            <a:off x="9389533"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Arial" charset="0"/>
              </a:defRPr>
            </a:lvl1pPr>
          </a:lstStyle>
          <a:p>
            <a:fld id="{D81562D7-3287-490A-A831-988E1CD9176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4" r:id="rId1"/>
    <p:sldLayoutId id="2147483881" r:id="rId2"/>
  </p:sldLayoutIdLst>
  <p:hf hdr="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defRPr>
      </a:lvl2pPr>
      <a:lvl3pPr algn="l" rtl="0" eaLnBrk="0" fontAlgn="base" hangingPunct="0">
        <a:spcBef>
          <a:spcPct val="0"/>
        </a:spcBef>
        <a:spcAft>
          <a:spcPct val="0"/>
        </a:spcAft>
        <a:defRPr sz="4000">
          <a:solidFill>
            <a:schemeClr val="tx2"/>
          </a:solidFill>
          <a:latin typeface="Arial" charset="0"/>
        </a:defRPr>
      </a:lvl3pPr>
      <a:lvl4pPr algn="l" rtl="0" eaLnBrk="0" fontAlgn="base" hangingPunct="0">
        <a:spcBef>
          <a:spcPct val="0"/>
        </a:spcBef>
        <a:spcAft>
          <a:spcPct val="0"/>
        </a:spcAft>
        <a:defRPr sz="4000">
          <a:solidFill>
            <a:schemeClr val="tx2"/>
          </a:solidFill>
          <a:latin typeface="Arial" charset="0"/>
        </a:defRPr>
      </a:lvl4pPr>
      <a:lvl5pPr algn="l" rtl="0" eaLnBrk="0" fontAlgn="base" hangingPunct="0">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hyperlink" Target="http://www.arduino.cc/" TargetMode="External"/><Relationship Id="rId1" Type="http://schemas.openxmlformats.org/officeDocument/2006/relationships/slideLayout" Target="../slideLayouts/slideLayout2.xml"/><Relationship Id="rId6" Type="http://schemas.openxmlformats.org/officeDocument/2006/relationships/hyperlink" Target="https://store.arduino.cc/arduino-uno-rev3"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randomnerdtutorials.com/installing-the-esp32-board-in-arduino-ide-windows-instructions/" TargetMode="External"/><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hyperlink" Target="http://www.arduino.cc/" TargetMode="Externa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dt" sz="quarter" idx="10"/>
          </p:nvPr>
        </p:nvSpPr>
        <p:spPr>
          <a:noFill/>
        </p:spPr>
        <p:txBody>
          <a:bodyPr/>
          <a:lstStyle>
            <a:lvl1pPr>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a:spcBef>
                <a:spcPct val="0"/>
              </a:spcBef>
              <a:buClrTx/>
              <a:buSzTx/>
              <a:buFontTx/>
              <a:buNone/>
            </a:pPr>
            <a:r>
              <a:rPr lang="en-US" altLang="en-US" sz="1000"/>
              <a:t>Winter 2026</a:t>
            </a:r>
            <a:endParaRPr lang="en-IE" altLang="en-US" sz="1000"/>
          </a:p>
        </p:txBody>
      </p:sp>
      <p:sp>
        <p:nvSpPr>
          <p:cNvPr id="5123" name="Rectangle 5"/>
          <p:cNvSpPr>
            <a:spLocks noGrp="1" noChangeArrowheads="1"/>
          </p:cNvSpPr>
          <p:nvPr>
            <p:ph type="ftr" sz="quarter" idx="11"/>
          </p:nvPr>
        </p:nvSpPr>
        <p:spPr>
          <a:noFill/>
        </p:spPr>
        <p:txBody>
          <a:bodyPr/>
          <a:lstStyle>
            <a:lvl1pPr>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a:spcBef>
                <a:spcPct val="0"/>
              </a:spcBef>
              <a:buClrTx/>
              <a:buSzTx/>
              <a:buFontTx/>
              <a:buNone/>
            </a:pPr>
            <a:r>
              <a:rPr lang="en-IE" altLang="en-US" sz="1000"/>
              <a:t>Session 1</a:t>
            </a:r>
          </a:p>
        </p:txBody>
      </p:sp>
      <p:sp>
        <p:nvSpPr>
          <p:cNvPr id="5124" name="Rectangle 6"/>
          <p:cNvSpPr>
            <a:spLocks noGrp="1" noChangeArrowheads="1"/>
          </p:cNvSpPr>
          <p:nvPr>
            <p:ph type="sldNum" sz="quarter" idx="12"/>
          </p:nvPr>
        </p:nvSpPr>
        <p:spPr>
          <a:noFill/>
        </p:spPr>
        <p:txBody>
          <a:bodyPr/>
          <a:lstStyle>
            <a:lvl1pPr>
              <a:spcBef>
                <a:spcPct val="20000"/>
              </a:spcBef>
              <a:buClr>
                <a:schemeClr val="accent1"/>
              </a:buClr>
              <a:buSzPct val="65000"/>
              <a:buFont typeface="Wingdings" pitchFamily="2" charset="2"/>
              <a:buChar char="n"/>
              <a:defRPr sz="3000">
                <a:solidFill>
                  <a:schemeClr val="tx1"/>
                </a:solidFill>
                <a:latin typeface="Arial" charset="0"/>
                <a:cs typeface="Arial" charset="0"/>
              </a:defRPr>
            </a:lvl1pPr>
            <a:lvl2pPr marL="742950" indent="-285750">
              <a:spcBef>
                <a:spcPct val="20000"/>
              </a:spcBef>
              <a:buClr>
                <a:schemeClr val="accent2"/>
              </a:buClr>
              <a:buSzPct val="60000"/>
              <a:buFont typeface="Wingdings" pitchFamily="2" charset="2"/>
              <a:buChar char="q"/>
              <a:defRPr sz="2600">
                <a:solidFill>
                  <a:schemeClr val="tx1"/>
                </a:solidFill>
                <a:latin typeface="Arial" charset="0"/>
                <a:cs typeface="Arial" charset="0"/>
              </a:defRPr>
            </a:lvl2pPr>
            <a:lvl3pPr marL="1143000" indent="-228600">
              <a:spcBef>
                <a:spcPct val="20000"/>
              </a:spcBef>
              <a:buClr>
                <a:schemeClr val="accent1"/>
              </a:buClr>
              <a:buSzPct val="65000"/>
              <a:buFont typeface="Wingdings" pitchFamily="2" charset="2"/>
              <a:buChar char="n"/>
              <a:defRPr sz="2200">
                <a:solidFill>
                  <a:schemeClr val="tx1"/>
                </a:solidFill>
                <a:latin typeface="Arial" charset="0"/>
                <a:cs typeface="Arial" charset="0"/>
              </a:defRPr>
            </a:lvl3pPr>
            <a:lvl4pPr marL="1600200" indent="-228600">
              <a:spcBef>
                <a:spcPct val="20000"/>
              </a:spcBef>
              <a:buClr>
                <a:schemeClr val="accent2"/>
              </a:buClr>
              <a:buSzPct val="70000"/>
              <a:buFont typeface="Wingdings" pitchFamily="2" charset="2"/>
              <a:buChar char="q"/>
              <a:defRPr sz="2000">
                <a:solidFill>
                  <a:schemeClr val="tx1"/>
                </a:solidFill>
                <a:latin typeface="Arial" charset="0"/>
                <a:cs typeface="Arial" charset="0"/>
              </a:defRPr>
            </a:lvl4pPr>
            <a:lvl5pPr marL="2057400" indent="-228600">
              <a:spcBef>
                <a:spcPct val="20000"/>
              </a:spcBef>
              <a:buClr>
                <a:schemeClr val="accent1"/>
              </a:buClr>
              <a:buSzPct val="75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cs typeface="Arial" charset="0"/>
              </a:defRPr>
            </a:lvl9pPr>
          </a:lstStyle>
          <a:p>
            <a:pPr>
              <a:spcBef>
                <a:spcPct val="0"/>
              </a:spcBef>
              <a:buClrTx/>
              <a:buSzTx/>
              <a:buFontTx/>
              <a:buNone/>
            </a:pPr>
            <a:fld id="{EFB4A196-E8AA-441C-B267-4C29E5FE499F}" type="slidenum">
              <a:rPr lang="en-IE" altLang="en-US" sz="1000"/>
              <a:pPr>
                <a:spcBef>
                  <a:spcPct val="0"/>
                </a:spcBef>
                <a:buClrTx/>
                <a:buSzTx/>
                <a:buFontTx/>
                <a:buNone/>
              </a:pPr>
              <a:t>1</a:t>
            </a:fld>
            <a:endParaRPr lang="en-IE" altLang="en-US" sz="1000"/>
          </a:p>
        </p:txBody>
      </p:sp>
      <p:sp>
        <p:nvSpPr>
          <p:cNvPr id="5125" name="Rectangle 2"/>
          <p:cNvSpPr>
            <a:spLocks noGrp="1" noChangeArrowheads="1"/>
          </p:cNvSpPr>
          <p:nvPr>
            <p:ph type="ctrTitle"/>
          </p:nvPr>
        </p:nvSpPr>
        <p:spPr>
          <a:xfrm>
            <a:off x="983432" y="1524000"/>
            <a:ext cx="10395768" cy="1752600"/>
          </a:xfrm>
        </p:spPr>
        <p:txBody>
          <a:bodyPr/>
          <a:lstStyle/>
          <a:p>
            <a:pPr eaLnBrk="1" hangingPunct="1"/>
            <a:r>
              <a:rPr lang="en-IE" altLang="en-US" sz="3200" dirty="0"/>
              <a:t>Introduction to Embedded Systems using Arduino</a:t>
            </a:r>
            <a:endParaRPr lang="en-IE" altLang="en-US" dirty="0"/>
          </a:p>
        </p:txBody>
      </p:sp>
      <p:sp>
        <p:nvSpPr>
          <p:cNvPr id="5126" name="Rectangle 3"/>
          <p:cNvSpPr>
            <a:spLocks noGrp="1" noChangeArrowheads="1"/>
          </p:cNvSpPr>
          <p:nvPr>
            <p:ph type="subTitle" idx="1"/>
          </p:nvPr>
        </p:nvSpPr>
        <p:spPr>
          <a:xfrm>
            <a:off x="970507" y="4365104"/>
            <a:ext cx="10395768" cy="1752600"/>
          </a:xfrm>
        </p:spPr>
        <p:txBody>
          <a:bodyPr/>
          <a:lstStyle/>
          <a:p>
            <a:pPr eaLnBrk="1" hangingPunct="1">
              <a:lnSpc>
                <a:spcPct val="90000"/>
              </a:lnSpc>
            </a:pPr>
            <a:r>
              <a:rPr lang="en-IE" altLang="en-US" sz="2400" dirty="0"/>
              <a:t>Session 1: Introduction</a:t>
            </a:r>
          </a:p>
          <a:p>
            <a:pPr eaLnBrk="1" hangingPunct="1">
              <a:lnSpc>
                <a:spcPct val="90000"/>
              </a:lnSpc>
            </a:pPr>
            <a:r>
              <a:rPr lang="en-IE" altLang="en-US" sz="2400" dirty="0"/>
              <a:t>Dr Ciaran MacNamee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altLang="en-US"/>
              <a:t>Winter 2026</a:t>
            </a:r>
            <a:endParaRPr lang="en-GB" altLang="en-US"/>
          </a:p>
        </p:txBody>
      </p:sp>
      <p:sp>
        <p:nvSpPr>
          <p:cNvPr id="5" name="Footer Placeholder 3"/>
          <p:cNvSpPr>
            <a:spLocks noGrp="1"/>
          </p:cNvSpPr>
          <p:nvPr>
            <p:ph type="ftr" sz="quarter" idx="11"/>
          </p:nvPr>
        </p:nvSpPr>
        <p:spPr/>
        <p:txBody>
          <a:bodyPr/>
          <a:lstStyle/>
          <a:p>
            <a:pPr>
              <a:defRPr/>
            </a:pPr>
            <a:r>
              <a:rPr lang="en-GB" altLang="en-US"/>
              <a:t>Session 1</a:t>
            </a:r>
          </a:p>
        </p:txBody>
      </p:sp>
      <p:sp>
        <p:nvSpPr>
          <p:cNvPr id="6" name="Slide Number Placeholder 4"/>
          <p:cNvSpPr>
            <a:spLocks noGrp="1"/>
          </p:cNvSpPr>
          <p:nvPr>
            <p:ph type="sldNum" sz="quarter" idx="12"/>
          </p:nvPr>
        </p:nvSpPr>
        <p:spPr/>
        <p:txBody>
          <a:bodyPr/>
          <a:lstStyle/>
          <a:p>
            <a:pPr>
              <a:defRPr/>
            </a:pPr>
            <a:fld id="{9471E4C6-0276-4D2F-89BE-2E01E34F96F7}" type="slidenum">
              <a:rPr lang="en-GB" altLang="en-US"/>
              <a:pPr>
                <a:defRPr/>
              </a:pPr>
              <a:t>10</a:t>
            </a:fld>
            <a:endParaRPr lang="en-GB" altLang="en-US"/>
          </a:p>
        </p:txBody>
      </p:sp>
      <p:pic>
        <p:nvPicPr>
          <p:cNvPr id="2458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726" y="0"/>
            <a:ext cx="58578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3" name="Rectangle 5"/>
          <p:cNvSpPr>
            <a:spLocks noGrp="1" noChangeArrowheads="1"/>
          </p:cNvSpPr>
          <p:nvPr>
            <p:ph type="title"/>
          </p:nvPr>
        </p:nvSpPr>
        <p:spPr>
          <a:xfrm>
            <a:off x="609601" y="277814"/>
            <a:ext cx="3902076" cy="630237"/>
          </a:xfrm>
        </p:spPr>
        <p:txBody>
          <a:bodyPr/>
          <a:lstStyle/>
          <a:p>
            <a:pPr eaLnBrk="1" hangingPunct="1">
              <a:defRPr/>
            </a:pPr>
            <a:r>
              <a:rPr lang="en-IE" altLang="en-US" sz="3200" dirty="0"/>
              <a:t>ATMega328P</a:t>
            </a:r>
          </a:p>
        </p:txBody>
      </p:sp>
      <p:sp>
        <p:nvSpPr>
          <p:cNvPr id="2" name="TextBox 1"/>
          <p:cNvSpPr txBox="1"/>
          <p:nvPr/>
        </p:nvSpPr>
        <p:spPr>
          <a:xfrm>
            <a:off x="609601" y="908721"/>
            <a:ext cx="4048126" cy="2308324"/>
          </a:xfrm>
          <a:prstGeom prst="rect">
            <a:avLst/>
          </a:prstGeom>
          <a:noFill/>
        </p:spPr>
        <p:txBody>
          <a:bodyPr wrap="square" rtlCol="0">
            <a:spAutoFit/>
          </a:bodyPr>
          <a:lstStyle/>
          <a:p>
            <a:r>
              <a:rPr lang="en-IE" dirty="0"/>
              <a:t>ATMega328P has program and data memory.</a:t>
            </a:r>
          </a:p>
          <a:p>
            <a:endParaRPr lang="en-IE" dirty="0"/>
          </a:p>
          <a:p>
            <a:r>
              <a:rPr lang="en-IE" dirty="0"/>
              <a:t>How much program (Flash) memory does it have?</a:t>
            </a:r>
          </a:p>
          <a:p>
            <a:endParaRPr lang="en-IE" dirty="0"/>
          </a:p>
          <a:p>
            <a:r>
              <a:rPr lang="en-IE" dirty="0"/>
              <a:t>How much data memory (RAM or SRAM) does it have?</a:t>
            </a:r>
          </a:p>
        </p:txBody>
      </p:sp>
      <p:sp>
        <p:nvSpPr>
          <p:cNvPr id="3" name="TextBox 2"/>
          <p:cNvSpPr txBox="1"/>
          <p:nvPr/>
        </p:nvSpPr>
        <p:spPr>
          <a:xfrm>
            <a:off x="2063552" y="4005064"/>
            <a:ext cx="2304256" cy="923330"/>
          </a:xfrm>
          <a:prstGeom prst="rect">
            <a:avLst/>
          </a:prstGeom>
          <a:solidFill>
            <a:srgbClr val="002060"/>
          </a:solidFill>
        </p:spPr>
        <p:txBody>
          <a:bodyPr wrap="square" rtlCol="0">
            <a:spAutoFit/>
          </a:bodyPr>
          <a:lstStyle/>
          <a:p>
            <a:r>
              <a:rPr lang="en-IE" dirty="0">
                <a:solidFill>
                  <a:srgbClr val="FFFF00"/>
                </a:solidFill>
              </a:rPr>
              <a:t>This is the microcontroller in an Arduino UNO R3</a:t>
            </a:r>
            <a:endParaRPr lang="en-US" dirty="0">
              <a:solidFill>
                <a:srgbClr val="FFFF00"/>
              </a:solidFill>
            </a:endParaRPr>
          </a:p>
        </p:txBody>
      </p:sp>
    </p:spTree>
    <p:extLst>
      <p:ext uri="{BB962C8B-B14F-4D97-AF65-F5344CB8AC3E}">
        <p14:creationId xmlns:p14="http://schemas.microsoft.com/office/powerpoint/2010/main" val="3725850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ltLang="en-US"/>
              <a:t>Winter 2026</a:t>
            </a:r>
            <a:endParaRPr lang="en-GB" altLang="en-US"/>
          </a:p>
        </p:txBody>
      </p:sp>
      <p:sp>
        <p:nvSpPr>
          <p:cNvPr id="8" name="Footer Placeholder 4"/>
          <p:cNvSpPr>
            <a:spLocks noGrp="1"/>
          </p:cNvSpPr>
          <p:nvPr>
            <p:ph type="ftr" sz="quarter" idx="11"/>
          </p:nvPr>
        </p:nvSpPr>
        <p:spPr/>
        <p:txBody>
          <a:bodyPr/>
          <a:lstStyle/>
          <a:p>
            <a:pPr>
              <a:defRPr/>
            </a:pPr>
            <a:r>
              <a:rPr lang="en-GB" altLang="en-US"/>
              <a:t>Session 1</a:t>
            </a:r>
          </a:p>
        </p:txBody>
      </p:sp>
      <p:sp>
        <p:nvSpPr>
          <p:cNvPr id="9" name="Slide Number Placeholder 5"/>
          <p:cNvSpPr>
            <a:spLocks noGrp="1"/>
          </p:cNvSpPr>
          <p:nvPr>
            <p:ph type="sldNum" sz="quarter" idx="12"/>
          </p:nvPr>
        </p:nvSpPr>
        <p:spPr/>
        <p:txBody>
          <a:bodyPr/>
          <a:lstStyle/>
          <a:p>
            <a:pPr>
              <a:defRPr/>
            </a:pPr>
            <a:fld id="{EC633B1E-8E84-45D3-AF5D-D3B8F958BCAF}" type="slidenum">
              <a:rPr lang="en-GB" altLang="en-US"/>
              <a:pPr>
                <a:defRPr/>
              </a:pPr>
              <a:t>11</a:t>
            </a:fld>
            <a:endParaRPr lang="en-GB" altLang="en-US"/>
          </a:p>
        </p:txBody>
      </p:sp>
      <p:sp>
        <p:nvSpPr>
          <p:cNvPr id="47106" name="Rectangle 2"/>
          <p:cNvSpPr>
            <a:spLocks noGrp="1" noChangeArrowheads="1"/>
          </p:cNvSpPr>
          <p:nvPr>
            <p:ph type="title"/>
          </p:nvPr>
        </p:nvSpPr>
        <p:spPr/>
        <p:txBody>
          <a:bodyPr/>
          <a:lstStyle/>
          <a:p>
            <a:pPr eaLnBrk="1" hangingPunct="1">
              <a:defRPr/>
            </a:pPr>
            <a:r>
              <a:rPr lang="en-IE" altLang="en-US" sz="3200" dirty="0"/>
              <a:t>Arduino UNO R3</a:t>
            </a:r>
          </a:p>
        </p:txBody>
      </p:sp>
      <p:sp>
        <p:nvSpPr>
          <p:cNvPr id="47107" name="Rectangle 3"/>
          <p:cNvSpPr>
            <a:spLocks noGrp="1" noChangeArrowheads="1"/>
          </p:cNvSpPr>
          <p:nvPr>
            <p:ph type="body" idx="1"/>
          </p:nvPr>
        </p:nvSpPr>
        <p:spPr>
          <a:xfrm>
            <a:off x="609600" y="1052513"/>
            <a:ext cx="5557838" cy="4464719"/>
          </a:xfrm>
        </p:spPr>
        <p:txBody>
          <a:bodyPr/>
          <a:lstStyle/>
          <a:p>
            <a:pPr eaLnBrk="1" hangingPunct="1">
              <a:lnSpc>
                <a:spcPct val="80000"/>
              </a:lnSpc>
              <a:defRPr/>
            </a:pPr>
            <a:r>
              <a:rPr lang="en-IE" altLang="en-US" sz="2800" dirty="0"/>
              <a:t>Arduino is an open-source programming and hardware platform (</a:t>
            </a:r>
            <a:r>
              <a:rPr lang="en-IE" altLang="en-US" sz="2800" dirty="0">
                <a:hlinkClick r:id="rId2"/>
              </a:rPr>
              <a:t>www.arduino.cc</a:t>
            </a:r>
            <a:r>
              <a:rPr lang="en-IE" altLang="en-US" sz="2800" dirty="0"/>
              <a:t>) </a:t>
            </a:r>
          </a:p>
          <a:p>
            <a:pPr eaLnBrk="1" hangingPunct="1">
              <a:lnSpc>
                <a:spcPct val="80000"/>
              </a:lnSpc>
              <a:defRPr/>
            </a:pPr>
            <a:r>
              <a:rPr lang="en-IE" altLang="en-US" sz="2800" dirty="0"/>
              <a:t>Originally for hobbyists, beginners, non-programmers</a:t>
            </a:r>
          </a:p>
          <a:p>
            <a:pPr eaLnBrk="1" hangingPunct="1">
              <a:lnSpc>
                <a:spcPct val="80000"/>
              </a:lnSpc>
              <a:defRPr/>
            </a:pPr>
            <a:r>
              <a:rPr lang="en-IE" altLang="en-US" sz="2800" dirty="0"/>
              <a:t>Now very widely used</a:t>
            </a:r>
          </a:p>
          <a:p>
            <a:pPr eaLnBrk="1" hangingPunct="1">
              <a:lnSpc>
                <a:spcPct val="80000"/>
              </a:lnSpc>
              <a:defRPr/>
            </a:pPr>
            <a:r>
              <a:rPr lang="en-IE" altLang="en-US" sz="2800" dirty="0"/>
              <a:t>Uses its own software platform which hides a lot of details from the programmer</a:t>
            </a:r>
          </a:p>
          <a:p>
            <a:pPr eaLnBrk="1" hangingPunct="1">
              <a:lnSpc>
                <a:spcPct val="80000"/>
              </a:lnSpc>
              <a:defRPr/>
            </a:pPr>
            <a:r>
              <a:rPr lang="en-IE" altLang="en-US" sz="2800" dirty="0"/>
              <a:t>Also has a lot of support boards and software</a:t>
            </a:r>
          </a:p>
        </p:txBody>
      </p:sp>
      <p:sp>
        <p:nvSpPr>
          <p:cNvPr id="20488" name="Text Box 6"/>
          <p:cNvSpPr txBox="1">
            <a:spLocks noChangeArrowheads="1"/>
          </p:cNvSpPr>
          <p:nvPr/>
        </p:nvSpPr>
        <p:spPr bwMode="auto">
          <a:xfrm>
            <a:off x="6240016" y="4149080"/>
            <a:ext cx="57373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90000"/>
              <a:buFont typeface="Wingdings" pitchFamily="2" charset="2"/>
              <a:buBlip>
                <a:blip r:embed="rId3"/>
              </a:buBlip>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lr>
                <a:schemeClr val="accent2"/>
              </a:buClr>
              <a:buSzPct val="90000"/>
              <a:buFont typeface="Wingdings" pitchFamily="2" charset="2"/>
              <a:buBlip>
                <a:blip r:embed="rId4"/>
              </a:buBlip>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lr>
                <a:schemeClr val="folHlink"/>
              </a:buClr>
              <a:buSzPct val="90000"/>
              <a:buFont typeface="Wingdings" pitchFamily="2" charset="2"/>
              <a:buBlip>
                <a:blip r:embed="rId5"/>
              </a:buBlip>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charset="0"/>
              </a:defRPr>
            </a:lvl9pPr>
          </a:lstStyle>
          <a:p>
            <a:pPr>
              <a:spcBef>
                <a:spcPct val="50000"/>
              </a:spcBef>
              <a:buClrTx/>
              <a:buSzTx/>
              <a:buFontTx/>
              <a:buNone/>
            </a:pPr>
            <a:r>
              <a:rPr lang="en-IE" altLang="en-US" sz="2400" dirty="0">
                <a:hlinkClick r:id="rId6"/>
              </a:rPr>
              <a:t>https://store.arduino.cc/arduino-uno-rev3</a:t>
            </a:r>
            <a:r>
              <a:rPr lang="en-IE" altLang="en-US" sz="2400" dirty="0"/>
              <a:t>  </a:t>
            </a:r>
          </a:p>
        </p:txBody>
      </p:sp>
      <p:pic>
        <p:nvPicPr>
          <p:cNvPr id="3" name="Picture 2" descr="A circuit board&#10;&#10;Description automatically generated">
            <a:extLst>
              <a:ext uri="{FF2B5EF4-FFF2-40B4-BE49-F238E27FC236}">
                <a16:creationId xmlns:a16="http://schemas.microsoft.com/office/drawing/2014/main" id="{EE7124A1-7AC6-44A9-A796-011F3BCF6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1368" y="787632"/>
            <a:ext cx="5241032" cy="3326040"/>
          </a:xfrm>
          <a:prstGeom prst="rect">
            <a:avLst/>
          </a:prstGeom>
        </p:spPr>
      </p:pic>
    </p:spTree>
    <p:extLst>
      <p:ext uri="{BB962C8B-B14F-4D97-AF65-F5344CB8AC3E}">
        <p14:creationId xmlns:p14="http://schemas.microsoft.com/office/powerpoint/2010/main" val="849992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271464" y="228601"/>
            <a:ext cx="9018711" cy="631371"/>
          </a:xfrm>
        </p:spPr>
        <p:txBody>
          <a:bodyPr/>
          <a:lstStyle/>
          <a:p>
            <a:r>
              <a:rPr lang="en-US" altLang="en-US" dirty="0"/>
              <a:t>Arduino IDE: not just for Arduinos</a:t>
            </a:r>
            <a:endParaRPr lang="en-GB" altLang="en-US" dirty="0"/>
          </a:p>
        </p:txBody>
      </p:sp>
      <p:sp>
        <p:nvSpPr>
          <p:cNvPr id="2" name="Date Placeholder 1"/>
          <p:cNvSpPr>
            <a:spLocks noGrp="1"/>
          </p:cNvSpPr>
          <p:nvPr>
            <p:ph type="dt" sz="half" idx="10"/>
          </p:nvPr>
        </p:nvSpPr>
        <p:spPr/>
        <p:txBody>
          <a:bodyPr/>
          <a:lstStyle/>
          <a:p>
            <a:pPr>
              <a:defRPr/>
            </a:pPr>
            <a:r>
              <a:rPr lang="en-US"/>
              <a:t>Winter 2026</a:t>
            </a:r>
            <a:endParaRPr lang="en-US" dirty="0"/>
          </a:p>
        </p:txBody>
      </p:sp>
      <p:sp>
        <p:nvSpPr>
          <p:cNvPr id="3" name="Footer Placeholder 2"/>
          <p:cNvSpPr>
            <a:spLocks noGrp="1"/>
          </p:cNvSpPr>
          <p:nvPr>
            <p:ph type="ftr" sz="quarter" idx="11"/>
          </p:nvPr>
        </p:nvSpPr>
        <p:spPr/>
        <p:txBody>
          <a:bodyPr/>
          <a:lstStyle/>
          <a:p>
            <a:pPr>
              <a:defRPr/>
            </a:pPr>
            <a:r>
              <a:rPr lang="en-US"/>
              <a:t>Session 1</a:t>
            </a:r>
          </a:p>
        </p:txBody>
      </p:sp>
      <p:sp>
        <p:nvSpPr>
          <p:cNvPr id="4" name="Slide Number Placeholder 3"/>
          <p:cNvSpPr>
            <a:spLocks noGrp="1"/>
          </p:cNvSpPr>
          <p:nvPr>
            <p:ph type="sldNum" sz="quarter" idx="12"/>
          </p:nvPr>
        </p:nvSpPr>
        <p:spPr/>
        <p:txBody>
          <a:bodyPr/>
          <a:lstStyle/>
          <a:p>
            <a:fld id="{8ED4263E-8DEB-43AE-B3A3-53F686D36AB5}" type="slidenum">
              <a:rPr lang="en-US" altLang="en-US" smtClean="0"/>
              <a:pPr/>
              <a:t>12</a:t>
            </a:fld>
            <a:endParaRPr lang="en-US" altLang="en-US"/>
          </a:p>
        </p:txBody>
      </p:sp>
      <p:sp>
        <p:nvSpPr>
          <p:cNvPr id="6" name="TextBox 5">
            <a:extLst>
              <a:ext uri="{FF2B5EF4-FFF2-40B4-BE49-F238E27FC236}">
                <a16:creationId xmlns:a16="http://schemas.microsoft.com/office/drawing/2014/main" id="{9C93E688-EDC6-4C75-9EA9-87D832F9315B}"/>
              </a:ext>
            </a:extLst>
          </p:cNvPr>
          <p:cNvSpPr txBox="1"/>
          <p:nvPr/>
        </p:nvSpPr>
        <p:spPr>
          <a:xfrm>
            <a:off x="8737600" y="1414459"/>
            <a:ext cx="2878697" cy="1200329"/>
          </a:xfrm>
          <a:prstGeom prst="rect">
            <a:avLst/>
          </a:prstGeom>
          <a:solidFill>
            <a:schemeClr val="tx2">
              <a:lumMod val="75000"/>
            </a:schemeClr>
          </a:solidFill>
        </p:spPr>
        <p:txBody>
          <a:bodyPr wrap="square" rtlCol="0">
            <a:spAutoFit/>
          </a:bodyPr>
          <a:lstStyle/>
          <a:p>
            <a:r>
              <a:rPr lang="en-IE" dirty="0">
                <a:solidFill>
                  <a:srgbClr val="FFFF00"/>
                </a:solidFill>
              </a:rPr>
              <a:t>Arduino IDE can be used for other microcontrollers, as well as the boards that are made by Arduino</a:t>
            </a:r>
          </a:p>
        </p:txBody>
      </p:sp>
      <p:sp>
        <p:nvSpPr>
          <p:cNvPr id="7" name="TextBox 6">
            <a:extLst>
              <a:ext uri="{FF2B5EF4-FFF2-40B4-BE49-F238E27FC236}">
                <a16:creationId xmlns:a16="http://schemas.microsoft.com/office/drawing/2014/main" id="{5671DD52-7CC4-4445-A936-3D9CBE6A8B23}"/>
              </a:ext>
            </a:extLst>
          </p:cNvPr>
          <p:cNvSpPr txBox="1"/>
          <p:nvPr/>
        </p:nvSpPr>
        <p:spPr>
          <a:xfrm>
            <a:off x="911424" y="1075952"/>
            <a:ext cx="7787099" cy="923330"/>
          </a:xfrm>
          <a:prstGeom prst="rect">
            <a:avLst/>
          </a:prstGeom>
          <a:noFill/>
        </p:spPr>
        <p:txBody>
          <a:bodyPr wrap="square" rtlCol="0">
            <a:spAutoFit/>
          </a:bodyPr>
          <a:lstStyle/>
          <a:p>
            <a:r>
              <a:rPr lang="en-IE" b="1" dirty="0"/>
              <a:t>ESP32</a:t>
            </a:r>
            <a:r>
              <a:rPr lang="en-IE" dirty="0"/>
              <a:t> is a series of low cost, low power system on a chip microcontrollers with integrated Wi-Fi and dual-mode Bluetooth. ... </a:t>
            </a:r>
            <a:r>
              <a:rPr lang="en-IE" b="1" dirty="0"/>
              <a:t>ESP32</a:t>
            </a:r>
            <a:r>
              <a:rPr lang="en-IE" dirty="0"/>
              <a:t> is created and developed by </a:t>
            </a:r>
            <a:r>
              <a:rPr lang="en-IE" dirty="0" err="1"/>
              <a:t>Espressif</a:t>
            </a:r>
            <a:r>
              <a:rPr lang="en-IE" dirty="0"/>
              <a:t> Systems, a Shanghai-based Chinese company.</a:t>
            </a:r>
          </a:p>
        </p:txBody>
      </p:sp>
      <p:pic>
        <p:nvPicPr>
          <p:cNvPr id="11" name="Picture 10" descr="A circuit board&#10;&#10;Description automatically generated">
            <a:extLst>
              <a:ext uri="{FF2B5EF4-FFF2-40B4-BE49-F238E27FC236}">
                <a16:creationId xmlns:a16="http://schemas.microsoft.com/office/drawing/2014/main" id="{2AC7E869-C368-4CAF-B5FC-0125BAC3A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2483278"/>
            <a:ext cx="5345723" cy="4374722"/>
          </a:xfrm>
          <a:prstGeom prst="rect">
            <a:avLst/>
          </a:prstGeom>
        </p:spPr>
      </p:pic>
      <p:sp>
        <p:nvSpPr>
          <p:cNvPr id="12" name="TextBox 11">
            <a:extLst>
              <a:ext uri="{FF2B5EF4-FFF2-40B4-BE49-F238E27FC236}">
                <a16:creationId xmlns:a16="http://schemas.microsoft.com/office/drawing/2014/main" id="{761E9F82-9C73-4BF9-953F-8DD5CC07F8E3}"/>
              </a:ext>
            </a:extLst>
          </p:cNvPr>
          <p:cNvSpPr txBox="1"/>
          <p:nvPr/>
        </p:nvSpPr>
        <p:spPr>
          <a:xfrm>
            <a:off x="7201844" y="3104392"/>
            <a:ext cx="4375377" cy="1477328"/>
          </a:xfrm>
          <a:prstGeom prst="rect">
            <a:avLst/>
          </a:prstGeom>
          <a:solidFill>
            <a:schemeClr val="accent5">
              <a:lumMod val="25000"/>
            </a:schemeClr>
          </a:solidFill>
        </p:spPr>
        <p:txBody>
          <a:bodyPr wrap="square" rtlCol="0">
            <a:spAutoFit/>
          </a:bodyPr>
          <a:lstStyle/>
          <a:p>
            <a:r>
              <a:rPr lang="en-IE" dirty="0">
                <a:solidFill>
                  <a:srgbClr val="FFFF00"/>
                </a:solidFill>
              </a:rPr>
              <a:t>Here’s a tutorial that explains how to use the Arduino IDE to program ESP32:</a:t>
            </a:r>
          </a:p>
          <a:p>
            <a:r>
              <a:rPr lang="en-IE" dirty="0">
                <a:solidFill>
                  <a:schemeClr val="bg1"/>
                </a:solidFill>
                <a:hlinkClick r:id="rId3">
                  <a:extLst>
                    <a:ext uri="{A12FA001-AC4F-418D-AE19-62706E023703}">
                      <ahyp:hlinkClr xmlns:ahyp="http://schemas.microsoft.com/office/drawing/2018/hyperlinkcolor" val="tx"/>
                    </a:ext>
                  </a:extLst>
                </a:hlinkClick>
              </a:rPr>
              <a:t>https://randomnerdtutorials.com/installing-the-esp32-board-in-arduino-ide-windows-instructions/</a:t>
            </a:r>
            <a:r>
              <a:rPr lang="en-IE" dirty="0">
                <a:solidFill>
                  <a:schemeClr val="bg1"/>
                </a:solidFill>
              </a:rPr>
              <a:t> </a:t>
            </a:r>
          </a:p>
        </p:txBody>
      </p:sp>
      <p:sp>
        <p:nvSpPr>
          <p:cNvPr id="13" name="TextBox 12">
            <a:extLst>
              <a:ext uri="{FF2B5EF4-FFF2-40B4-BE49-F238E27FC236}">
                <a16:creationId xmlns:a16="http://schemas.microsoft.com/office/drawing/2014/main" id="{42980B80-AD32-48BD-9F3D-C8AABC9801C5}"/>
              </a:ext>
            </a:extLst>
          </p:cNvPr>
          <p:cNvSpPr txBox="1"/>
          <p:nvPr/>
        </p:nvSpPr>
        <p:spPr>
          <a:xfrm>
            <a:off x="7193232" y="5198631"/>
            <a:ext cx="4736301" cy="1077218"/>
          </a:xfrm>
          <a:prstGeom prst="rect">
            <a:avLst/>
          </a:prstGeom>
          <a:solidFill>
            <a:srgbClr val="FFFF00"/>
          </a:solidFill>
          <a:ln>
            <a:solidFill>
              <a:srgbClr val="001E4A"/>
            </a:solidFill>
          </a:ln>
        </p:spPr>
        <p:txBody>
          <a:bodyPr wrap="square" rtlCol="0">
            <a:spAutoFit/>
          </a:bodyPr>
          <a:lstStyle/>
          <a:p>
            <a:r>
              <a:rPr lang="en-IE" sz="1600" dirty="0">
                <a:solidFill>
                  <a:schemeClr val="tx2"/>
                </a:solidFill>
              </a:rPr>
              <a:t>If you want to use Arduino for a new microcontroller, you must be sure that there are libraries available to support it.</a:t>
            </a:r>
          </a:p>
          <a:p>
            <a:r>
              <a:rPr lang="en-IE" sz="1600" dirty="0">
                <a:solidFill>
                  <a:schemeClr val="tx2"/>
                </a:solidFill>
              </a:rPr>
              <a:t>This takes a lot of work – somebody has to do it!</a:t>
            </a:r>
          </a:p>
        </p:txBody>
      </p:sp>
    </p:spTree>
    <p:extLst>
      <p:ext uri="{BB962C8B-B14F-4D97-AF65-F5344CB8AC3E}">
        <p14:creationId xmlns:p14="http://schemas.microsoft.com/office/powerpoint/2010/main" val="301927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1F44A-B705-4B35-F269-C304FCC5C7E8}"/>
              </a:ext>
            </a:extLst>
          </p:cNvPr>
          <p:cNvSpPr>
            <a:spLocks noGrp="1"/>
          </p:cNvSpPr>
          <p:nvPr>
            <p:ph type="title"/>
          </p:nvPr>
        </p:nvSpPr>
        <p:spPr/>
        <p:txBody>
          <a:bodyPr/>
          <a:lstStyle/>
          <a:p>
            <a:r>
              <a:rPr lang="en-IE" dirty="0"/>
              <a:t>Newer Arduino families</a:t>
            </a:r>
          </a:p>
        </p:txBody>
      </p:sp>
      <p:sp>
        <p:nvSpPr>
          <p:cNvPr id="3" name="Content Placeholder 2">
            <a:extLst>
              <a:ext uri="{FF2B5EF4-FFF2-40B4-BE49-F238E27FC236}">
                <a16:creationId xmlns:a16="http://schemas.microsoft.com/office/drawing/2014/main" id="{E0BD4664-602D-8466-A136-EBA7324C5962}"/>
              </a:ext>
            </a:extLst>
          </p:cNvPr>
          <p:cNvSpPr>
            <a:spLocks noGrp="1"/>
          </p:cNvSpPr>
          <p:nvPr>
            <p:ph idx="1"/>
          </p:nvPr>
        </p:nvSpPr>
        <p:spPr/>
        <p:txBody>
          <a:bodyPr/>
          <a:lstStyle/>
          <a:p>
            <a:r>
              <a:rPr lang="en-IE" dirty="0"/>
              <a:t>Originally you had Arduino UNO and Mega – used 8-bit AVR microcontrollers</a:t>
            </a:r>
          </a:p>
          <a:p>
            <a:r>
              <a:rPr lang="en-IE" dirty="0"/>
              <a:t>Also, Arduino Nano, similar or higher performance Arduinos</a:t>
            </a:r>
          </a:p>
          <a:p>
            <a:r>
              <a:rPr lang="en-IE" dirty="0"/>
              <a:t>Arduino MKR boards use 32-bit ARM M0 microcontrollers</a:t>
            </a:r>
          </a:p>
          <a:p>
            <a:r>
              <a:rPr lang="en-IE" dirty="0"/>
              <a:t>Arduino MKR1010 has on-board </a:t>
            </a:r>
            <a:r>
              <a:rPr lang="en-IE" dirty="0" err="1"/>
              <a:t>WiFi</a:t>
            </a:r>
            <a:r>
              <a:rPr lang="en-IE" dirty="0"/>
              <a:t> and Bluetooth</a:t>
            </a:r>
          </a:p>
          <a:p>
            <a:r>
              <a:rPr lang="en-IE" dirty="0"/>
              <a:t>Arduino MKR1310 has on-board LoRaWAN (Low Power Long Range wireless interface).</a:t>
            </a:r>
          </a:p>
          <a:p>
            <a:r>
              <a:rPr lang="en-IE" dirty="0"/>
              <a:t>Arduino UNO R4 and Nano R4 have 32-bit microcontrollers</a:t>
            </a:r>
          </a:p>
          <a:p>
            <a:r>
              <a:rPr lang="en-IE" dirty="0"/>
              <a:t>Arduino Q supports powerful AI applications</a:t>
            </a:r>
          </a:p>
        </p:txBody>
      </p:sp>
      <p:sp>
        <p:nvSpPr>
          <p:cNvPr id="4" name="Date Placeholder 3">
            <a:extLst>
              <a:ext uri="{FF2B5EF4-FFF2-40B4-BE49-F238E27FC236}">
                <a16:creationId xmlns:a16="http://schemas.microsoft.com/office/drawing/2014/main" id="{8F4B2989-FCF0-BFC7-F941-FCA7A82E9A2A}"/>
              </a:ext>
            </a:extLst>
          </p:cNvPr>
          <p:cNvSpPr>
            <a:spLocks noGrp="1"/>
          </p:cNvSpPr>
          <p:nvPr>
            <p:ph type="dt" sz="half" idx="10"/>
          </p:nvPr>
        </p:nvSpPr>
        <p:spPr/>
        <p:txBody>
          <a:bodyPr/>
          <a:lstStyle/>
          <a:p>
            <a:pPr>
              <a:defRPr/>
            </a:pPr>
            <a:r>
              <a:rPr lang="en-US"/>
              <a:t>Winter 2026</a:t>
            </a:r>
            <a:endParaRPr lang="en-US" dirty="0"/>
          </a:p>
        </p:txBody>
      </p:sp>
      <p:sp>
        <p:nvSpPr>
          <p:cNvPr id="5" name="Footer Placeholder 4">
            <a:extLst>
              <a:ext uri="{FF2B5EF4-FFF2-40B4-BE49-F238E27FC236}">
                <a16:creationId xmlns:a16="http://schemas.microsoft.com/office/drawing/2014/main" id="{010C28DF-75AE-3CDA-E89A-BCD8521D4F6E}"/>
              </a:ext>
            </a:extLst>
          </p:cNvPr>
          <p:cNvSpPr>
            <a:spLocks noGrp="1"/>
          </p:cNvSpPr>
          <p:nvPr>
            <p:ph type="ftr" sz="quarter" idx="11"/>
          </p:nvPr>
        </p:nvSpPr>
        <p:spPr/>
        <p:txBody>
          <a:bodyPr/>
          <a:lstStyle/>
          <a:p>
            <a:pPr>
              <a:defRPr/>
            </a:pPr>
            <a:r>
              <a:rPr lang="en-US"/>
              <a:t>Session 1</a:t>
            </a:r>
          </a:p>
        </p:txBody>
      </p:sp>
      <p:sp>
        <p:nvSpPr>
          <p:cNvPr id="6" name="Slide Number Placeholder 5">
            <a:extLst>
              <a:ext uri="{FF2B5EF4-FFF2-40B4-BE49-F238E27FC236}">
                <a16:creationId xmlns:a16="http://schemas.microsoft.com/office/drawing/2014/main" id="{592F4A8B-B44D-7395-4CE3-0BAF37B5294F}"/>
              </a:ext>
            </a:extLst>
          </p:cNvPr>
          <p:cNvSpPr>
            <a:spLocks noGrp="1"/>
          </p:cNvSpPr>
          <p:nvPr>
            <p:ph type="sldNum" sz="quarter" idx="12"/>
          </p:nvPr>
        </p:nvSpPr>
        <p:spPr/>
        <p:txBody>
          <a:bodyPr/>
          <a:lstStyle/>
          <a:p>
            <a:fld id="{8ED4263E-8DEB-43AE-B3A3-53F686D36AB5}" type="slidenum">
              <a:rPr lang="en-US" altLang="en-US" smtClean="0"/>
              <a:pPr/>
              <a:t>13</a:t>
            </a:fld>
            <a:endParaRPr lang="en-US" altLang="en-US"/>
          </a:p>
        </p:txBody>
      </p:sp>
    </p:spTree>
    <p:extLst>
      <p:ext uri="{BB962C8B-B14F-4D97-AF65-F5344CB8AC3E}">
        <p14:creationId xmlns:p14="http://schemas.microsoft.com/office/powerpoint/2010/main" val="236151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37E4A-1FB3-7D63-5F6C-ED27F067A525}"/>
              </a:ext>
            </a:extLst>
          </p:cNvPr>
          <p:cNvSpPr>
            <a:spLocks noGrp="1"/>
          </p:cNvSpPr>
          <p:nvPr>
            <p:ph type="title"/>
          </p:nvPr>
        </p:nvSpPr>
        <p:spPr/>
        <p:txBody>
          <a:bodyPr/>
          <a:lstStyle/>
          <a:p>
            <a:r>
              <a:rPr lang="en-IE" dirty="0"/>
              <a:t>MKR1010 </a:t>
            </a:r>
            <a:r>
              <a:rPr lang="en-IE" dirty="0" err="1"/>
              <a:t>WiFi</a:t>
            </a:r>
            <a:r>
              <a:rPr lang="en-IE" dirty="0"/>
              <a:t> and MKR1310 LoRaWAN</a:t>
            </a:r>
          </a:p>
        </p:txBody>
      </p:sp>
      <p:sp>
        <p:nvSpPr>
          <p:cNvPr id="4" name="Date Placeholder 3">
            <a:extLst>
              <a:ext uri="{FF2B5EF4-FFF2-40B4-BE49-F238E27FC236}">
                <a16:creationId xmlns:a16="http://schemas.microsoft.com/office/drawing/2014/main" id="{4A044E5E-BDB9-3863-975E-B4856AA43A2C}"/>
              </a:ext>
            </a:extLst>
          </p:cNvPr>
          <p:cNvSpPr>
            <a:spLocks noGrp="1"/>
          </p:cNvSpPr>
          <p:nvPr>
            <p:ph type="dt" sz="half" idx="10"/>
          </p:nvPr>
        </p:nvSpPr>
        <p:spPr/>
        <p:txBody>
          <a:bodyPr/>
          <a:lstStyle/>
          <a:p>
            <a:pPr>
              <a:defRPr/>
            </a:pPr>
            <a:r>
              <a:rPr lang="en-US"/>
              <a:t>Winter 2026</a:t>
            </a:r>
            <a:endParaRPr lang="en-US" dirty="0"/>
          </a:p>
        </p:txBody>
      </p:sp>
      <p:sp>
        <p:nvSpPr>
          <p:cNvPr id="5" name="Footer Placeholder 4">
            <a:extLst>
              <a:ext uri="{FF2B5EF4-FFF2-40B4-BE49-F238E27FC236}">
                <a16:creationId xmlns:a16="http://schemas.microsoft.com/office/drawing/2014/main" id="{DD63D171-A19E-5DD2-EEFE-85E356340F84}"/>
              </a:ext>
            </a:extLst>
          </p:cNvPr>
          <p:cNvSpPr>
            <a:spLocks noGrp="1"/>
          </p:cNvSpPr>
          <p:nvPr>
            <p:ph type="ftr" sz="quarter" idx="11"/>
          </p:nvPr>
        </p:nvSpPr>
        <p:spPr/>
        <p:txBody>
          <a:bodyPr/>
          <a:lstStyle/>
          <a:p>
            <a:pPr>
              <a:defRPr/>
            </a:pPr>
            <a:r>
              <a:rPr lang="en-US"/>
              <a:t>Session 1</a:t>
            </a:r>
          </a:p>
        </p:txBody>
      </p:sp>
      <p:sp>
        <p:nvSpPr>
          <p:cNvPr id="6" name="Slide Number Placeholder 5">
            <a:extLst>
              <a:ext uri="{FF2B5EF4-FFF2-40B4-BE49-F238E27FC236}">
                <a16:creationId xmlns:a16="http://schemas.microsoft.com/office/drawing/2014/main" id="{DFF78803-99CA-F987-2F75-37B3BE65F524}"/>
              </a:ext>
            </a:extLst>
          </p:cNvPr>
          <p:cNvSpPr>
            <a:spLocks noGrp="1"/>
          </p:cNvSpPr>
          <p:nvPr>
            <p:ph type="sldNum" sz="quarter" idx="12"/>
          </p:nvPr>
        </p:nvSpPr>
        <p:spPr/>
        <p:txBody>
          <a:bodyPr/>
          <a:lstStyle/>
          <a:p>
            <a:fld id="{8ED4263E-8DEB-43AE-B3A3-53F686D36AB5}" type="slidenum">
              <a:rPr lang="en-US" altLang="en-US" smtClean="0"/>
              <a:pPr/>
              <a:t>14</a:t>
            </a:fld>
            <a:endParaRPr lang="en-US" altLang="en-US"/>
          </a:p>
        </p:txBody>
      </p:sp>
      <p:pic>
        <p:nvPicPr>
          <p:cNvPr id="8" name="Picture 7">
            <a:extLst>
              <a:ext uri="{FF2B5EF4-FFF2-40B4-BE49-F238E27FC236}">
                <a16:creationId xmlns:a16="http://schemas.microsoft.com/office/drawing/2014/main" id="{2F99096F-9AC5-2DD2-DD25-78F3B02C0DAD}"/>
              </a:ext>
            </a:extLst>
          </p:cNvPr>
          <p:cNvPicPr>
            <a:picLocks noChangeAspect="1"/>
          </p:cNvPicPr>
          <p:nvPr/>
        </p:nvPicPr>
        <p:blipFill>
          <a:blip r:embed="rId2"/>
          <a:stretch>
            <a:fillRect/>
          </a:stretch>
        </p:blipFill>
        <p:spPr>
          <a:xfrm>
            <a:off x="4208055" y="985541"/>
            <a:ext cx="6336704" cy="2779256"/>
          </a:xfrm>
          <a:prstGeom prst="rect">
            <a:avLst/>
          </a:prstGeom>
        </p:spPr>
      </p:pic>
      <p:sp>
        <p:nvSpPr>
          <p:cNvPr id="10" name="TextBox 9">
            <a:extLst>
              <a:ext uri="{FF2B5EF4-FFF2-40B4-BE49-F238E27FC236}">
                <a16:creationId xmlns:a16="http://schemas.microsoft.com/office/drawing/2014/main" id="{49749719-6562-8EE9-F54C-4C14CCC96DBF}"/>
              </a:ext>
            </a:extLst>
          </p:cNvPr>
          <p:cNvSpPr txBox="1"/>
          <p:nvPr/>
        </p:nvSpPr>
        <p:spPr>
          <a:xfrm>
            <a:off x="2423592" y="1196752"/>
            <a:ext cx="1784463" cy="523220"/>
          </a:xfrm>
          <a:prstGeom prst="rect">
            <a:avLst/>
          </a:prstGeom>
          <a:noFill/>
        </p:spPr>
        <p:txBody>
          <a:bodyPr wrap="none" rtlCol="0">
            <a:spAutoFit/>
          </a:bodyPr>
          <a:lstStyle/>
          <a:p>
            <a:r>
              <a:rPr lang="en-IE" sz="2800" dirty="0"/>
              <a:t>MKR1010</a:t>
            </a:r>
          </a:p>
        </p:txBody>
      </p:sp>
      <p:pic>
        <p:nvPicPr>
          <p:cNvPr id="12" name="Picture 11">
            <a:extLst>
              <a:ext uri="{FF2B5EF4-FFF2-40B4-BE49-F238E27FC236}">
                <a16:creationId xmlns:a16="http://schemas.microsoft.com/office/drawing/2014/main" id="{BA2C4EA0-4DD4-FAAD-45CA-2E50BBB39DE5}"/>
              </a:ext>
            </a:extLst>
          </p:cNvPr>
          <p:cNvPicPr>
            <a:picLocks noChangeAspect="1"/>
          </p:cNvPicPr>
          <p:nvPr/>
        </p:nvPicPr>
        <p:blipFill>
          <a:blip r:embed="rId3"/>
          <a:stretch>
            <a:fillRect/>
          </a:stretch>
        </p:blipFill>
        <p:spPr>
          <a:xfrm>
            <a:off x="4208055" y="3686082"/>
            <a:ext cx="6408390" cy="2585941"/>
          </a:xfrm>
          <a:prstGeom prst="rect">
            <a:avLst/>
          </a:prstGeom>
        </p:spPr>
      </p:pic>
      <p:sp>
        <p:nvSpPr>
          <p:cNvPr id="13" name="TextBox 12">
            <a:extLst>
              <a:ext uri="{FF2B5EF4-FFF2-40B4-BE49-F238E27FC236}">
                <a16:creationId xmlns:a16="http://schemas.microsoft.com/office/drawing/2014/main" id="{965FC329-7D7C-8AE6-7309-C4E1C16D787E}"/>
              </a:ext>
            </a:extLst>
          </p:cNvPr>
          <p:cNvSpPr txBox="1"/>
          <p:nvPr/>
        </p:nvSpPr>
        <p:spPr>
          <a:xfrm>
            <a:off x="2423592" y="4876419"/>
            <a:ext cx="1784463" cy="523220"/>
          </a:xfrm>
          <a:prstGeom prst="rect">
            <a:avLst/>
          </a:prstGeom>
          <a:noFill/>
        </p:spPr>
        <p:txBody>
          <a:bodyPr wrap="none" rtlCol="0">
            <a:spAutoFit/>
          </a:bodyPr>
          <a:lstStyle/>
          <a:p>
            <a:r>
              <a:rPr lang="en-IE" sz="2800" dirty="0"/>
              <a:t>MKR1310</a:t>
            </a:r>
          </a:p>
        </p:txBody>
      </p:sp>
    </p:spTree>
    <p:extLst>
      <p:ext uri="{BB962C8B-B14F-4D97-AF65-F5344CB8AC3E}">
        <p14:creationId xmlns:p14="http://schemas.microsoft.com/office/powerpoint/2010/main" val="3061517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50CA-4549-BDC9-B292-401DFAA82E86}"/>
              </a:ext>
            </a:extLst>
          </p:cNvPr>
          <p:cNvSpPr>
            <a:spLocks noGrp="1"/>
          </p:cNvSpPr>
          <p:nvPr>
            <p:ph type="title"/>
          </p:nvPr>
        </p:nvSpPr>
        <p:spPr/>
        <p:txBody>
          <a:bodyPr/>
          <a:lstStyle/>
          <a:p>
            <a:r>
              <a:rPr lang="en-IE" dirty="0"/>
              <a:t>Arduino MKR1010 </a:t>
            </a:r>
            <a:r>
              <a:rPr lang="en-IE" dirty="0" err="1"/>
              <a:t>WiFi</a:t>
            </a:r>
            <a:r>
              <a:rPr lang="en-IE" dirty="0"/>
              <a:t> Specifications</a:t>
            </a:r>
          </a:p>
        </p:txBody>
      </p:sp>
      <p:graphicFrame>
        <p:nvGraphicFramePr>
          <p:cNvPr id="7" name="Content Placeholder 6">
            <a:extLst>
              <a:ext uri="{FF2B5EF4-FFF2-40B4-BE49-F238E27FC236}">
                <a16:creationId xmlns:a16="http://schemas.microsoft.com/office/drawing/2014/main" id="{96E025BC-C599-DFC2-BEDC-C669113A51E4}"/>
              </a:ext>
            </a:extLst>
          </p:cNvPr>
          <p:cNvGraphicFramePr>
            <a:graphicFrameLocks noGrp="1"/>
          </p:cNvGraphicFramePr>
          <p:nvPr>
            <p:ph idx="1"/>
            <p:extLst>
              <p:ext uri="{D42A27DB-BD31-4B8C-83A1-F6EECF244321}">
                <p14:modId xmlns:p14="http://schemas.microsoft.com/office/powerpoint/2010/main" val="3241476210"/>
              </p:ext>
            </p:extLst>
          </p:nvPr>
        </p:nvGraphicFramePr>
        <p:xfrm>
          <a:off x="983432" y="1025922"/>
          <a:ext cx="10225136" cy="5155436"/>
        </p:xfrm>
        <a:graphic>
          <a:graphicData uri="http://schemas.openxmlformats.org/drawingml/2006/table">
            <a:tbl>
              <a:tblPr firstRow="1" firstCol="1" bandRow="1">
                <a:tableStyleId>{5C22544A-7EE6-4342-B048-85BDC9FD1C3A}</a:tableStyleId>
              </a:tblPr>
              <a:tblGrid>
                <a:gridCol w="5112568">
                  <a:extLst>
                    <a:ext uri="{9D8B030D-6E8A-4147-A177-3AD203B41FA5}">
                      <a16:colId xmlns:a16="http://schemas.microsoft.com/office/drawing/2014/main" val="3740224554"/>
                    </a:ext>
                  </a:extLst>
                </a:gridCol>
                <a:gridCol w="5112568">
                  <a:extLst>
                    <a:ext uri="{9D8B030D-6E8A-4147-A177-3AD203B41FA5}">
                      <a16:colId xmlns:a16="http://schemas.microsoft.com/office/drawing/2014/main" val="1787293760"/>
                    </a:ext>
                  </a:extLst>
                </a:gridCol>
              </a:tblGrid>
              <a:tr h="453896">
                <a:tc>
                  <a:txBody>
                    <a:bodyPr/>
                    <a:lstStyle/>
                    <a:p>
                      <a:pPr>
                        <a:lnSpc>
                          <a:spcPct val="107000"/>
                        </a:lnSpc>
                        <a:spcAft>
                          <a:spcPts val="800"/>
                        </a:spcAft>
                      </a:pPr>
                      <a:r>
                        <a:rPr lang="en-IE" sz="1400">
                          <a:effectLst/>
                        </a:rPr>
                        <a:t>Microcontroller</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SAMD21 Cortex®-M0+ 32bit low power ARM® MCU </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81804120"/>
                  </a:ext>
                </a:extLst>
              </a:tr>
              <a:tr h="233250">
                <a:tc>
                  <a:txBody>
                    <a:bodyPr/>
                    <a:lstStyle/>
                    <a:p>
                      <a:pPr>
                        <a:lnSpc>
                          <a:spcPct val="107000"/>
                        </a:lnSpc>
                        <a:spcAft>
                          <a:spcPts val="800"/>
                        </a:spcAft>
                      </a:pPr>
                      <a:r>
                        <a:rPr lang="en-IE" sz="1400">
                          <a:effectLst/>
                        </a:rPr>
                        <a:t>Radio module</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u-blox NINA-W102</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881923297"/>
                  </a:ext>
                </a:extLst>
              </a:tr>
              <a:tr h="233250">
                <a:tc>
                  <a:txBody>
                    <a:bodyPr/>
                    <a:lstStyle/>
                    <a:p>
                      <a:pPr>
                        <a:lnSpc>
                          <a:spcPct val="107000"/>
                        </a:lnSpc>
                        <a:spcAft>
                          <a:spcPts val="800"/>
                        </a:spcAft>
                      </a:pPr>
                      <a:r>
                        <a:rPr lang="en-IE" sz="1400">
                          <a:effectLst/>
                        </a:rPr>
                        <a:t>Board Power Supply (USB/VIN)</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5V</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658784223"/>
                  </a:ext>
                </a:extLst>
              </a:tr>
              <a:tr h="233250">
                <a:tc>
                  <a:txBody>
                    <a:bodyPr/>
                    <a:lstStyle/>
                    <a:p>
                      <a:pPr>
                        <a:lnSpc>
                          <a:spcPct val="107000"/>
                        </a:lnSpc>
                        <a:spcAft>
                          <a:spcPts val="800"/>
                        </a:spcAft>
                      </a:pPr>
                      <a:r>
                        <a:rPr lang="en-IE" sz="1400">
                          <a:effectLst/>
                        </a:rPr>
                        <a:t>Secure Element</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ATECC508</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984269998"/>
                  </a:ext>
                </a:extLst>
              </a:tr>
              <a:tr h="233250">
                <a:tc>
                  <a:txBody>
                    <a:bodyPr/>
                    <a:lstStyle/>
                    <a:p>
                      <a:pPr>
                        <a:lnSpc>
                          <a:spcPct val="107000"/>
                        </a:lnSpc>
                        <a:spcAft>
                          <a:spcPts val="800"/>
                        </a:spcAft>
                      </a:pPr>
                      <a:r>
                        <a:rPr lang="en-IE" sz="1400">
                          <a:effectLst/>
                        </a:rPr>
                        <a:t>Supported Battery</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Li-Po Single Cell, 3.7V, 1024mAh Minimum</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888977887"/>
                  </a:ext>
                </a:extLst>
              </a:tr>
              <a:tr h="233250">
                <a:tc>
                  <a:txBody>
                    <a:bodyPr/>
                    <a:lstStyle/>
                    <a:p>
                      <a:pPr>
                        <a:lnSpc>
                          <a:spcPct val="107000"/>
                        </a:lnSpc>
                        <a:spcAft>
                          <a:spcPts val="800"/>
                        </a:spcAft>
                      </a:pPr>
                      <a:r>
                        <a:rPr lang="en-IE" sz="1400">
                          <a:effectLst/>
                        </a:rPr>
                        <a:t>Circuit Operating Voltage</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3.3V</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755725675"/>
                  </a:ext>
                </a:extLst>
              </a:tr>
              <a:tr h="233250">
                <a:tc>
                  <a:txBody>
                    <a:bodyPr/>
                    <a:lstStyle/>
                    <a:p>
                      <a:pPr>
                        <a:lnSpc>
                          <a:spcPct val="107000"/>
                        </a:lnSpc>
                        <a:spcAft>
                          <a:spcPts val="800"/>
                        </a:spcAft>
                      </a:pPr>
                      <a:r>
                        <a:rPr lang="en-IE" sz="1400">
                          <a:effectLst/>
                        </a:rPr>
                        <a:t>Digital I/O Pins</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8</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830730534"/>
                  </a:ext>
                </a:extLst>
              </a:tr>
              <a:tr h="233250">
                <a:tc>
                  <a:txBody>
                    <a:bodyPr/>
                    <a:lstStyle/>
                    <a:p>
                      <a:pPr>
                        <a:lnSpc>
                          <a:spcPct val="107000"/>
                        </a:lnSpc>
                        <a:spcAft>
                          <a:spcPts val="800"/>
                        </a:spcAft>
                      </a:pPr>
                      <a:r>
                        <a:rPr lang="en-IE" sz="1400">
                          <a:effectLst/>
                        </a:rPr>
                        <a:t>PWM Pins</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13 (0 .. 8, 10, 12, 18 / A3, 19 / A4)</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468109355"/>
                  </a:ext>
                </a:extLst>
              </a:tr>
              <a:tr h="233250">
                <a:tc>
                  <a:txBody>
                    <a:bodyPr/>
                    <a:lstStyle/>
                    <a:p>
                      <a:pPr>
                        <a:lnSpc>
                          <a:spcPct val="107000"/>
                        </a:lnSpc>
                        <a:spcAft>
                          <a:spcPts val="800"/>
                        </a:spcAft>
                      </a:pPr>
                      <a:r>
                        <a:rPr lang="en-IE" sz="1400">
                          <a:effectLst/>
                        </a:rPr>
                        <a:t>UART</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1</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248270191"/>
                  </a:ext>
                </a:extLst>
              </a:tr>
              <a:tr h="233250">
                <a:tc>
                  <a:txBody>
                    <a:bodyPr/>
                    <a:lstStyle/>
                    <a:p>
                      <a:pPr>
                        <a:lnSpc>
                          <a:spcPct val="107000"/>
                        </a:lnSpc>
                        <a:spcAft>
                          <a:spcPts val="800"/>
                        </a:spcAft>
                      </a:pPr>
                      <a:r>
                        <a:rPr lang="en-IE" sz="1400">
                          <a:effectLst/>
                        </a:rPr>
                        <a:t>SPI</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1</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9163999"/>
                  </a:ext>
                </a:extLst>
              </a:tr>
              <a:tr h="233250">
                <a:tc>
                  <a:txBody>
                    <a:bodyPr/>
                    <a:lstStyle/>
                    <a:p>
                      <a:pPr>
                        <a:lnSpc>
                          <a:spcPct val="107000"/>
                        </a:lnSpc>
                        <a:spcAft>
                          <a:spcPts val="800"/>
                        </a:spcAft>
                      </a:pPr>
                      <a:r>
                        <a:rPr lang="en-IE" sz="1400">
                          <a:effectLst/>
                        </a:rPr>
                        <a:t>I2C</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1</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915068814"/>
                  </a:ext>
                </a:extLst>
              </a:tr>
              <a:tr h="233250">
                <a:tc>
                  <a:txBody>
                    <a:bodyPr/>
                    <a:lstStyle/>
                    <a:p>
                      <a:pPr>
                        <a:lnSpc>
                          <a:spcPct val="107000"/>
                        </a:lnSpc>
                        <a:spcAft>
                          <a:spcPts val="800"/>
                        </a:spcAft>
                      </a:pPr>
                      <a:r>
                        <a:rPr lang="en-IE" sz="1400">
                          <a:effectLst/>
                        </a:rPr>
                        <a:t>Analog Input Pins</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7 (ADC 8/10/12 bit)</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726624339"/>
                  </a:ext>
                </a:extLst>
              </a:tr>
              <a:tr h="233250">
                <a:tc>
                  <a:txBody>
                    <a:bodyPr/>
                    <a:lstStyle/>
                    <a:p>
                      <a:pPr>
                        <a:lnSpc>
                          <a:spcPct val="107000"/>
                        </a:lnSpc>
                        <a:spcAft>
                          <a:spcPts val="800"/>
                        </a:spcAft>
                      </a:pPr>
                      <a:r>
                        <a:rPr lang="en-IE" sz="1400">
                          <a:effectLst/>
                        </a:rPr>
                        <a:t>Analog Output Pins</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1 (DAC 10 bit)</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50001887"/>
                  </a:ext>
                </a:extLst>
              </a:tr>
              <a:tr h="233250">
                <a:tc>
                  <a:txBody>
                    <a:bodyPr/>
                    <a:lstStyle/>
                    <a:p>
                      <a:pPr>
                        <a:lnSpc>
                          <a:spcPct val="107000"/>
                        </a:lnSpc>
                        <a:spcAft>
                          <a:spcPts val="800"/>
                        </a:spcAft>
                      </a:pPr>
                      <a:r>
                        <a:rPr lang="en-IE" sz="1400">
                          <a:effectLst/>
                        </a:rPr>
                        <a:t>External Interrupts</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10 (0, 1, 4, 5, 6, 7, 8,9, 16 / A1, 17 / A2)</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136917615"/>
                  </a:ext>
                </a:extLst>
              </a:tr>
              <a:tr h="233250">
                <a:tc>
                  <a:txBody>
                    <a:bodyPr/>
                    <a:lstStyle/>
                    <a:p>
                      <a:pPr>
                        <a:lnSpc>
                          <a:spcPct val="107000"/>
                        </a:lnSpc>
                        <a:spcAft>
                          <a:spcPts val="800"/>
                        </a:spcAft>
                      </a:pPr>
                      <a:r>
                        <a:rPr lang="en-IE" sz="1400">
                          <a:effectLst/>
                        </a:rPr>
                        <a:t>DC Current per I/O Pin</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7 mA</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940053769"/>
                  </a:ext>
                </a:extLst>
              </a:tr>
              <a:tr h="233250">
                <a:tc>
                  <a:txBody>
                    <a:bodyPr/>
                    <a:lstStyle/>
                    <a:p>
                      <a:pPr>
                        <a:lnSpc>
                          <a:spcPct val="107000"/>
                        </a:lnSpc>
                        <a:spcAft>
                          <a:spcPts val="800"/>
                        </a:spcAft>
                      </a:pPr>
                      <a:r>
                        <a:rPr lang="en-IE" sz="1400">
                          <a:effectLst/>
                        </a:rPr>
                        <a:t>CPU Flash Memory</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256 KB (internal)</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126602507"/>
                  </a:ext>
                </a:extLst>
              </a:tr>
              <a:tr h="233250">
                <a:tc>
                  <a:txBody>
                    <a:bodyPr/>
                    <a:lstStyle/>
                    <a:p>
                      <a:pPr>
                        <a:lnSpc>
                          <a:spcPct val="107000"/>
                        </a:lnSpc>
                        <a:spcAft>
                          <a:spcPts val="800"/>
                        </a:spcAft>
                      </a:pPr>
                      <a:r>
                        <a:rPr lang="en-IE" sz="1400">
                          <a:effectLst/>
                        </a:rPr>
                        <a:t>SRAM</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32 KB</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4165946646"/>
                  </a:ext>
                </a:extLst>
              </a:tr>
              <a:tr h="233250">
                <a:tc>
                  <a:txBody>
                    <a:bodyPr/>
                    <a:lstStyle/>
                    <a:p>
                      <a:pPr>
                        <a:lnSpc>
                          <a:spcPct val="107000"/>
                        </a:lnSpc>
                        <a:spcAft>
                          <a:spcPts val="800"/>
                        </a:spcAft>
                      </a:pPr>
                      <a:r>
                        <a:rPr lang="en-IE" sz="1400">
                          <a:effectLst/>
                        </a:rPr>
                        <a:t>EEPROM</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no</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568538201"/>
                  </a:ext>
                </a:extLst>
              </a:tr>
              <a:tr h="233250">
                <a:tc>
                  <a:txBody>
                    <a:bodyPr/>
                    <a:lstStyle/>
                    <a:p>
                      <a:pPr>
                        <a:lnSpc>
                          <a:spcPct val="107000"/>
                        </a:lnSpc>
                        <a:spcAft>
                          <a:spcPts val="800"/>
                        </a:spcAft>
                      </a:pPr>
                      <a:r>
                        <a:rPr lang="en-IE" sz="1400">
                          <a:effectLst/>
                        </a:rPr>
                        <a:t>Clock Speed</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32.768 kHz (RTC), 48 MHz</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604429841"/>
                  </a:ext>
                </a:extLst>
              </a:tr>
              <a:tr h="233250">
                <a:tc>
                  <a:txBody>
                    <a:bodyPr/>
                    <a:lstStyle/>
                    <a:p>
                      <a:pPr>
                        <a:lnSpc>
                          <a:spcPct val="107000"/>
                        </a:lnSpc>
                        <a:spcAft>
                          <a:spcPts val="800"/>
                        </a:spcAft>
                      </a:pPr>
                      <a:r>
                        <a:rPr lang="en-IE" sz="1400">
                          <a:effectLst/>
                        </a:rPr>
                        <a:t>LED_BUILTIN</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a:effectLst/>
                        </a:rPr>
                        <a:t>6</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900222943"/>
                  </a:ext>
                </a:extLst>
              </a:tr>
              <a:tr h="233250">
                <a:tc>
                  <a:txBody>
                    <a:bodyPr/>
                    <a:lstStyle/>
                    <a:p>
                      <a:pPr>
                        <a:lnSpc>
                          <a:spcPct val="107000"/>
                        </a:lnSpc>
                        <a:spcAft>
                          <a:spcPts val="800"/>
                        </a:spcAft>
                      </a:pPr>
                      <a:r>
                        <a:rPr lang="en-IE" sz="1400">
                          <a:effectLst/>
                        </a:rPr>
                        <a:t>USB</a:t>
                      </a:r>
                      <a:endParaRPr lang="en-IE"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400" dirty="0">
                          <a:effectLst/>
                        </a:rPr>
                        <a:t>Full-Speed USB Device and embedded Host</a:t>
                      </a:r>
                      <a:endParaRPr lang="en-I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19003266"/>
                  </a:ext>
                </a:extLst>
              </a:tr>
            </a:tbl>
          </a:graphicData>
        </a:graphic>
      </p:graphicFrame>
      <p:sp>
        <p:nvSpPr>
          <p:cNvPr id="4" name="Date Placeholder 3">
            <a:extLst>
              <a:ext uri="{FF2B5EF4-FFF2-40B4-BE49-F238E27FC236}">
                <a16:creationId xmlns:a16="http://schemas.microsoft.com/office/drawing/2014/main" id="{A5ABE9A8-B183-DE74-C4D1-0B71155664DF}"/>
              </a:ext>
            </a:extLst>
          </p:cNvPr>
          <p:cNvSpPr>
            <a:spLocks noGrp="1"/>
          </p:cNvSpPr>
          <p:nvPr>
            <p:ph type="dt" sz="half" idx="10"/>
          </p:nvPr>
        </p:nvSpPr>
        <p:spPr/>
        <p:txBody>
          <a:bodyPr/>
          <a:lstStyle/>
          <a:p>
            <a:pPr>
              <a:defRPr/>
            </a:pPr>
            <a:r>
              <a:rPr lang="en-US"/>
              <a:t>Winter 2026</a:t>
            </a:r>
            <a:endParaRPr lang="en-US" dirty="0"/>
          </a:p>
        </p:txBody>
      </p:sp>
      <p:sp>
        <p:nvSpPr>
          <p:cNvPr id="5" name="Footer Placeholder 4">
            <a:extLst>
              <a:ext uri="{FF2B5EF4-FFF2-40B4-BE49-F238E27FC236}">
                <a16:creationId xmlns:a16="http://schemas.microsoft.com/office/drawing/2014/main" id="{5C97BFE3-0E86-413F-087F-CC812375109D}"/>
              </a:ext>
            </a:extLst>
          </p:cNvPr>
          <p:cNvSpPr>
            <a:spLocks noGrp="1"/>
          </p:cNvSpPr>
          <p:nvPr>
            <p:ph type="ftr" sz="quarter" idx="11"/>
          </p:nvPr>
        </p:nvSpPr>
        <p:spPr/>
        <p:txBody>
          <a:bodyPr/>
          <a:lstStyle/>
          <a:p>
            <a:pPr>
              <a:defRPr/>
            </a:pPr>
            <a:r>
              <a:rPr lang="en-US"/>
              <a:t>Session 1</a:t>
            </a:r>
          </a:p>
        </p:txBody>
      </p:sp>
      <p:sp>
        <p:nvSpPr>
          <p:cNvPr id="6" name="Slide Number Placeholder 5">
            <a:extLst>
              <a:ext uri="{FF2B5EF4-FFF2-40B4-BE49-F238E27FC236}">
                <a16:creationId xmlns:a16="http://schemas.microsoft.com/office/drawing/2014/main" id="{04323F3F-3125-0ABD-094C-71D2B09A8D53}"/>
              </a:ext>
            </a:extLst>
          </p:cNvPr>
          <p:cNvSpPr>
            <a:spLocks noGrp="1"/>
          </p:cNvSpPr>
          <p:nvPr>
            <p:ph type="sldNum" sz="quarter" idx="12"/>
          </p:nvPr>
        </p:nvSpPr>
        <p:spPr/>
        <p:txBody>
          <a:bodyPr/>
          <a:lstStyle/>
          <a:p>
            <a:fld id="{8ED4263E-8DEB-43AE-B3A3-53F686D36AB5}" type="slidenum">
              <a:rPr lang="en-US" altLang="en-US" smtClean="0"/>
              <a:pPr/>
              <a:t>15</a:t>
            </a:fld>
            <a:endParaRPr lang="en-US" altLang="en-US"/>
          </a:p>
        </p:txBody>
      </p:sp>
    </p:spTree>
    <p:extLst>
      <p:ext uri="{BB962C8B-B14F-4D97-AF65-F5344CB8AC3E}">
        <p14:creationId xmlns:p14="http://schemas.microsoft.com/office/powerpoint/2010/main" val="144367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4461-610B-3498-727F-D1B0AC720F84}"/>
              </a:ext>
            </a:extLst>
          </p:cNvPr>
          <p:cNvSpPr>
            <a:spLocks noGrp="1"/>
          </p:cNvSpPr>
          <p:nvPr>
            <p:ph type="title"/>
          </p:nvPr>
        </p:nvSpPr>
        <p:spPr/>
        <p:txBody>
          <a:bodyPr/>
          <a:lstStyle/>
          <a:p>
            <a:r>
              <a:rPr lang="en-IE" dirty="0"/>
              <a:t>Arduino MKR1310 LoRaWAN Specifications</a:t>
            </a:r>
          </a:p>
        </p:txBody>
      </p:sp>
      <p:sp>
        <p:nvSpPr>
          <p:cNvPr id="4" name="Date Placeholder 3">
            <a:extLst>
              <a:ext uri="{FF2B5EF4-FFF2-40B4-BE49-F238E27FC236}">
                <a16:creationId xmlns:a16="http://schemas.microsoft.com/office/drawing/2014/main" id="{A31CDCEA-2AC1-4CC4-DE88-399F75987D0D}"/>
              </a:ext>
            </a:extLst>
          </p:cNvPr>
          <p:cNvSpPr>
            <a:spLocks noGrp="1"/>
          </p:cNvSpPr>
          <p:nvPr>
            <p:ph type="dt" sz="half" idx="10"/>
          </p:nvPr>
        </p:nvSpPr>
        <p:spPr/>
        <p:txBody>
          <a:bodyPr/>
          <a:lstStyle/>
          <a:p>
            <a:pPr>
              <a:defRPr/>
            </a:pPr>
            <a:r>
              <a:rPr lang="en-US"/>
              <a:t>Winter 2026</a:t>
            </a:r>
            <a:endParaRPr lang="en-US" dirty="0"/>
          </a:p>
        </p:txBody>
      </p:sp>
      <p:sp>
        <p:nvSpPr>
          <p:cNvPr id="5" name="Footer Placeholder 4">
            <a:extLst>
              <a:ext uri="{FF2B5EF4-FFF2-40B4-BE49-F238E27FC236}">
                <a16:creationId xmlns:a16="http://schemas.microsoft.com/office/drawing/2014/main" id="{826298D6-78DA-0FC5-75D1-5E0F2CD86DD6}"/>
              </a:ext>
            </a:extLst>
          </p:cNvPr>
          <p:cNvSpPr>
            <a:spLocks noGrp="1"/>
          </p:cNvSpPr>
          <p:nvPr>
            <p:ph type="ftr" sz="quarter" idx="11"/>
          </p:nvPr>
        </p:nvSpPr>
        <p:spPr/>
        <p:txBody>
          <a:bodyPr/>
          <a:lstStyle/>
          <a:p>
            <a:pPr>
              <a:defRPr/>
            </a:pPr>
            <a:r>
              <a:rPr lang="en-US"/>
              <a:t>Session 1</a:t>
            </a:r>
          </a:p>
        </p:txBody>
      </p:sp>
      <p:sp>
        <p:nvSpPr>
          <p:cNvPr id="6" name="Slide Number Placeholder 5">
            <a:extLst>
              <a:ext uri="{FF2B5EF4-FFF2-40B4-BE49-F238E27FC236}">
                <a16:creationId xmlns:a16="http://schemas.microsoft.com/office/drawing/2014/main" id="{7EA1F612-8E19-B748-13B2-079FBB64730B}"/>
              </a:ext>
            </a:extLst>
          </p:cNvPr>
          <p:cNvSpPr>
            <a:spLocks noGrp="1"/>
          </p:cNvSpPr>
          <p:nvPr>
            <p:ph type="sldNum" sz="quarter" idx="12"/>
          </p:nvPr>
        </p:nvSpPr>
        <p:spPr/>
        <p:txBody>
          <a:bodyPr/>
          <a:lstStyle/>
          <a:p>
            <a:fld id="{8ED4263E-8DEB-43AE-B3A3-53F686D36AB5}" type="slidenum">
              <a:rPr lang="en-US" altLang="en-US" smtClean="0"/>
              <a:pPr/>
              <a:t>16</a:t>
            </a:fld>
            <a:endParaRPr lang="en-US" altLang="en-US"/>
          </a:p>
        </p:txBody>
      </p:sp>
      <p:graphicFrame>
        <p:nvGraphicFramePr>
          <p:cNvPr id="9" name="Content Placeholder 8">
            <a:extLst>
              <a:ext uri="{FF2B5EF4-FFF2-40B4-BE49-F238E27FC236}">
                <a16:creationId xmlns:a16="http://schemas.microsoft.com/office/drawing/2014/main" id="{65E8FBF6-48BA-91CD-0C3F-9C5A0E38B642}"/>
              </a:ext>
            </a:extLst>
          </p:cNvPr>
          <p:cNvGraphicFramePr>
            <a:graphicFrameLocks noGrp="1"/>
          </p:cNvGraphicFramePr>
          <p:nvPr>
            <p:ph idx="1"/>
            <p:extLst>
              <p:ext uri="{D42A27DB-BD31-4B8C-83A1-F6EECF244321}">
                <p14:modId xmlns:p14="http://schemas.microsoft.com/office/powerpoint/2010/main" val="62700902"/>
              </p:ext>
            </p:extLst>
          </p:nvPr>
        </p:nvGraphicFramePr>
        <p:xfrm>
          <a:off x="567267" y="977901"/>
          <a:ext cx="11217366" cy="5849250"/>
        </p:xfrm>
        <a:graphic>
          <a:graphicData uri="http://schemas.openxmlformats.org/drawingml/2006/table">
            <a:tbl>
              <a:tblPr firstRow="1" firstCol="1" bandRow="1">
                <a:tableStyleId>{5C22544A-7EE6-4342-B048-85BDC9FD1C3A}</a:tableStyleId>
              </a:tblPr>
              <a:tblGrid>
                <a:gridCol w="5608683">
                  <a:extLst>
                    <a:ext uri="{9D8B030D-6E8A-4147-A177-3AD203B41FA5}">
                      <a16:colId xmlns:a16="http://schemas.microsoft.com/office/drawing/2014/main" val="1656591461"/>
                    </a:ext>
                  </a:extLst>
                </a:gridCol>
                <a:gridCol w="5608683">
                  <a:extLst>
                    <a:ext uri="{9D8B030D-6E8A-4147-A177-3AD203B41FA5}">
                      <a16:colId xmlns:a16="http://schemas.microsoft.com/office/drawing/2014/main" val="2489775306"/>
                    </a:ext>
                  </a:extLst>
                </a:gridCol>
              </a:tblGrid>
              <a:tr h="0">
                <a:tc>
                  <a:txBody>
                    <a:bodyPr/>
                    <a:lstStyle/>
                    <a:p>
                      <a:pPr>
                        <a:lnSpc>
                          <a:spcPct val="107000"/>
                        </a:lnSpc>
                        <a:spcAft>
                          <a:spcPts val="800"/>
                        </a:spcAft>
                      </a:pPr>
                      <a:r>
                        <a:rPr lang="en-IE" sz="1600">
                          <a:effectLst/>
                        </a:rPr>
                        <a:t>Microcontroller</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SAMD21 Cortex®-M0+ 32bit low power ARM MCU </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309399080"/>
                  </a:ext>
                </a:extLst>
              </a:tr>
              <a:tr h="0">
                <a:tc>
                  <a:txBody>
                    <a:bodyPr/>
                    <a:lstStyle/>
                    <a:p>
                      <a:pPr>
                        <a:lnSpc>
                          <a:spcPct val="107000"/>
                        </a:lnSpc>
                        <a:spcAft>
                          <a:spcPts val="800"/>
                        </a:spcAft>
                      </a:pPr>
                      <a:r>
                        <a:rPr lang="en-IE" sz="1600">
                          <a:effectLst/>
                        </a:rPr>
                        <a:t>Radio module</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CMWX1ZZABZ </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42955353"/>
                  </a:ext>
                </a:extLst>
              </a:tr>
              <a:tr h="0">
                <a:tc>
                  <a:txBody>
                    <a:bodyPr/>
                    <a:lstStyle/>
                    <a:p>
                      <a:pPr>
                        <a:lnSpc>
                          <a:spcPct val="107000"/>
                        </a:lnSpc>
                        <a:spcAft>
                          <a:spcPts val="800"/>
                        </a:spcAft>
                      </a:pPr>
                      <a:r>
                        <a:rPr lang="en-IE" sz="1600">
                          <a:effectLst/>
                        </a:rPr>
                        <a:t>Board Power Supply (USB/VIN)</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5V</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795455802"/>
                  </a:ext>
                </a:extLst>
              </a:tr>
              <a:tr h="0">
                <a:tc>
                  <a:txBody>
                    <a:bodyPr/>
                    <a:lstStyle/>
                    <a:p>
                      <a:pPr>
                        <a:lnSpc>
                          <a:spcPct val="107000"/>
                        </a:lnSpc>
                        <a:spcAft>
                          <a:spcPts val="800"/>
                        </a:spcAft>
                      </a:pPr>
                      <a:r>
                        <a:rPr lang="en-IE" sz="1600">
                          <a:effectLst/>
                        </a:rPr>
                        <a:t>Secure Element</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ATECC508 </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332707539"/>
                  </a:ext>
                </a:extLst>
              </a:tr>
              <a:tr h="0">
                <a:tc>
                  <a:txBody>
                    <a:bodyPr/>
                    <a:lstStyle/>
                    <a:p>
                      <a:pPr>
                        <a:lnSpc>
                          <a:spcPct val="107000"/>
                        </a:lnSpc>
                        <a:spcAft>
                          <a:spcPts val="800"/>
                        </a:spcAft>
                      </a:pPr>
                      <a:r>
                        <a:rPr lang="en-IE" sz="1600">
                          <a:effectLst/>
                        </a:rPr>
                        <a:t>Circuit Operating Voltage</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3.3V</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829379835"/>
                  </a:ext>
                </a:extLst>
              </a:tr>
              <a:tr h="0">
                <a:tc>
                  <a:txBody>
                    <a:bodyPr/>
                    <a:lstStyle/>
                    <a:p>
                      <a:pPr>
                        <a:lnSpc>
                          <a:spcPct val="107000"/>
                        </a:lnSpc>
                        <a:spcAft>
                          <a:spcPts val="800"/>
                        </a:spcAft>
                      </a:pPr>
                      <a:r>
                        <a:rPr lang="en-IE" sz="1600">
                          <a:effectLst/>
                        </a:rPr>
                        <a:t>Digital I/O Pins</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8</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084189950"/>
                  </a:ext>
                </a:extLst>
              </a:tr>
              <a:tr h="0">
                <a:tc>
                  <a:txBody>
                    <a:bodyPr/>
                    <a:lstStyle/>
                    <a:p>
                      <a:pPr>
                        <a:lnSpc>
                          <a:spcPct val="107000"/>
                        </a:lnSpc>
                        <a:spcAft>
                          <a:spcPts val="800"/>
                        </a:spcAft>
                      </a:pPr>
                      <a:r>
                        <a:rPr lang="en-IE" sz="1600">
                          <a:effectLst/>
                        </a:rPr>
                        <a:t>PWM Pins</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13 (0 .. 8, 10, 12, 18 / A3, 19 / A4)</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815928032"/>
                  </a:ext>
                </a:extLst>
              </a:tr>
              <a:tr h="0">
                <a:tc>
                  <a:txBody>
                    <a:bodyPr/>
                    <a:lstStyle/>
                    <a:p>
                      <a:pPr>
                        <a:lnSpc>
                          <a:spcPct val="107000"/>
                        </a:lnSpc>
                        <a:spcAft>
                          <a:spcPts val="800"/>
                        </a:spcAft>
                      </a:pPr>
                      <a:r>
                        <a:rPr lang="en-IE" sz="1600">
                          <a:effectLst/>
                        </a:rPr>
                        <a:t>UART</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1</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73777442"/>
                  </a:ext>
                </a:extLst>
              </a:tr>
              <a:tr h="0">
                <a:tc>
                  <a:txBody>
                    <a:bodyPr/>
                    <a:lstStyle/>
                    <a:p>
                      <a:pPr>
                        <a:lnSpc>
                          <a:spcPct val="107000"/>
                        </a:lnSpc>
                        <a:spcAft>
                          <a:spcPts val="800"/>
                        </a:spcAft>
                      </a:pPr>
                      <a:r>
                        <a:rPr lang="en-IE" sz="1600">
                          <a:effectLst/>
                        </a:rPr>
                        <a:t>SPI</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1</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65913453"/>
                  </a:ext>
                </a:extLst>
              </a:tr>
              <a:tr h="0">
                <a:tc>
                  <a:txBody>
                    <a:bodyPr/>
                    <a:lstStyle/>
                    <a:p>
                      <a:pPr>
                        <a:lnSpc>
                          <a:spcPct val="107000"/>
                        </a:lnSpc>
                        <a:spcAft>
                          <a:spcPts val="800"/>
                        </a:spcAft>
                      </a:pPr>
                      <a:r>
                        <a:rPr lang="en-IE" sz="1600">
                          <a:effectLst/>
                        </a:rPr>
                        <a:t>I2C</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1</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644700409"/>
                  </a:ext>
                </a:extLst>
              </a:tr>
              <a:tr h="0">
                <a:tc>
                  <a:txBody>
                    <a:bodyPr/>
                    <a:lstStyle/>
                    <a:p>
                      <a:pPr>
                        <a:lnSpc>
                          <a:spcPct val="107000"/>
                        </a:lnSpc>
                        <a:spcAft>
                          <a:spcPts val="800"/>
                        </a:spcAft>
                      </a:pPr>
                      <a:r>
                        <a:rPr lang="en-IE" sz="1600">
                          <a:effectLst/>
                        </a:rPr>
                        <a:t>Analog Input Pins</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7 (ADC 8/10/12 bit)</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550072386"/>
                  </a:ext>
                </a:extLst>
              </a:tr>
              <a:tr h="0">
                <a:tc>
                  <a:txBody>
                    <a:bodyPr/>
                    <a:lstStyle/>
                    <a:p>
                      <a:pPr>
                        <a:lnSpc>
                          <a:spcPct val="107000"/>
                        </a:lnSpc>
                        <a:spcAft>
                          <a:spcPts val="800"/>
                        </a:spcAft>
                      </a:pPr>
                      <a:r>
                        <a:rPr lang="en-IE" sz="1600">
                          <a:effectLst/>
                        </a:rPr>
                        <a:t>Analog Output Pins</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1 (DAC 10 bit)</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502234516"/>
                  </a:ext>
                </a:extLst>
              </a:tr>
              <a:tr h="0">
                <a:tc>
                  <a:txBody>
                    <a:bodyPr/>
                    <a:lstStyle/>
                    <a:p>
                      <a:pPr>
                        <a:lnSpc>
                          <a:spcPct val="107000"/>
                        </a:lnSpc>
                        <a:spcAft>
                          <a:spcPts val="800"/>
                        </a:spcAft>
                      </a:pPr>
                      <a:r>
                        <a:rPr lang="en-IE" sz="1600">
                          <a:effectLst/>
                        </a:rPr>
                        <a:t>External Interrupts</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8 (0, 1, 4, 5, 6, 7, 8, 16 / A1, 17 / A2)</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961923261"/>
                  </a:ext>
                </a:extLst>
              </a:tr>
              <a:tr h="0">
                <a:tc>
                  <a:txBody>
                    <a:bodyPr/>
                    <a:lstStyle/>
                    <a:p>
                      <a:pPr>
                        <a:lnSpc>
                          <a:spcPct val="107000"/>
                        </a:lnSpc>
                        <a:spcAft>
                          <a:spcPts val="800"/>
                        </a:spcAft>
                      </a:pPr>
                      <a:r>
                        <a:rPr lang="en-IE" sz="1600">
                          <a:effectLst/>
                        </a:rPr>
                        <a:t>DC Current per I/O Pin</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7 mA</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802282628"/>
                  </a:ext>
                </a:extLst>
              </a:tr>
              <a:tr h="0">
                <a:tc>
                  <a:txBody>
                    <a:bodyPr/>
                    <a:lstStyle/>
                    <a:p>
                      <a:pPr>
                        <a:lnSpc>
                          <a:spcPct val="107000"/>
                        </a:lnSpc>
                        <a:spcAft>
                          <a:spcPts val="800"/>
                        </a:spcAft>
                      </a:pPr>
                      <a:r>
                        <a:rPr lang="en-IE" sz="1600">
                          <a:effectLst/>
                        </a:rPr>
                        <a:t>CPU Flash Memory</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256 KB (internal)</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295138415"/>
                  </a:ext>
                </a:extLst>
              </a:tr>
              <a:tr h="0">
                <a:tc>
                  <a:txBody>
                    <a:bodyPr/>
                    <a:lstStyle/>
                    <a:p>
                      <a:pPr>
                        <a:lnSpc>
                          <a:spcPct val="107000"/>
                        </a:lnSpc>
                        <a:spcAft>
                          <a:spcPts val="800"/>
                        </a:spcAft>
                      </a:pPr>
                      <a:r>
                        <a:rPr lang="en-IE" sz="1600">
                          <a:effectLst/>
                        </a:rPr>
                        <a:t>QSPI Flash Memory</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2MByte (external)</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228485138"/>
                  </a:ext>
                </a:extLst>
              </a:tr>
              <a:tr h="0">
                <a:tc>
                  <a:txBody>
                    <a:bodyPr/>
                    <a:lstStyle/>
                    <a:p>
                      <a:pPr>
                        <a:lnSpc>
                          <a:spcPct val="107000"/>
                        </a:lnSpc>
                        <a:spcAft>
                          <a:spcPts val="800"/>
                        </a:spcAft>
                      </a:pPr>
                      <a:r>
                        <a:rPr lang="en-IE" sz="1600">
                          <a:effectLst/>
                        </a:rPr>
                        <a:t>SRAM</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32 KB</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218104532"/>
                  </a:ext>
                </a:extLst>
              </a:tr>
              <a:tr h="0">
                <a:tc>
                  <a:txBody>
                    <a:bodyPr/>
                    <a:lstStyle/>
                    <a:p>
                      <a:pPr>
                        <a:lnSpc>
                          <a:spcPct val="107000"/>
                        </a:lnSpc>
                        <a:spcAft>
                          <a:spcPts val="800"/>
                        </a:spcAft>
                      </a:pPr>
                      <a:r>
                        <a:rPr lang="en-IE" sz="1600">
                          <a:effectLst/>
                        </a:rPr>
                        <a:t>Clock Speed</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32.768 kHz (RTC), 48 MHz</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175456313"/>
                  </a:ext>
                </a:extLst>
              </a:tr>
              <a:tr h="0">
                <a:tc>
                  <a:txBody>
                    <a:bodyPr/>
                    <a:lstStyle/>
                    <a:p>
                      <a:pPr>
                        <a:lnSpc>
                          <a:spcPct val="107000"/>
                        </a:lnSpc>
                        <a:spcAft>
                          <a:spcPts val="800"/>
                        </a:spcAft>
                      </a:pPr>
                      <a:r>
                        <a:rPr lang="en-IE" sz="1600" dirty="0">
                          <a:effectLst/>
                        </a:rPr>
                        <a:t>LED_BUILTIN</a:t>
                      </a:r>
                      <a:endParaRPr lang="en-IE"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6</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009160116"/>
                  </a:ext>
                </a:extLst>
              </a:tr>
              <a:tr h="0">
                <a:tc>
                  <a:txBody>
                    <a:bodyPr/>
                    <a:lstStyle/>
                    <a:p>
                      <a:pPr>
                        <a:lnSpc>
                          <a:spcPct val="107000"/>
                        </a:lnSpc>
                        <a:spcAft>
                          <a:spcPts val="800"/>
                        </a:spcAft>
                      </a:pPr>
                      <a:r>
                        <a:rPr lang="en-IE" sz="1600">
                          <a:effectLst/>
                        </a:rPr>
                        <a:t>USB</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Full-Speed USB Device and embedded Host</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607585542"/>
                  </a:ext>
                </a:extLst>
              </a:tr>
              <a:tr h="0">
                <a:tc>
                  <a:txBody>
                    <a:bodyPr/>
                    <a:lstStyle/>
                    <a:p>
                      <a:pPr>
                        <a:lnSpc>
                          <a:spcPct val="107000"/>
                        </a:lnSpc>
                        <a:spcAft>
                          <a:spcPts val="800"/>
                        </a:spcAft>
                      </a:pPr>
                      <a:r>
                        <a:rPr lang="en-IE" sz="1600">
                          <a:effectLst/>
                        </a:rPr>
                        <a:t>Antenna gain</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a:effectLst/>
                        </a:rPr>
                        <a:t>2dB (bundled pentaband antenna)</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4058899932"/>
                  </a:ext>
                </a:extLst>
              </a:tr>
              <a:tr h="0">
                <a:tc>
                  <a:txBody>
                    <a:bodyPr/>
                    <a:lstStyle/>
                    <a:p>
                      <a:pPr>
                        <a:lnSpc>
                          <a:spcPct val="107000"/>
                        </a:lnSpc>
                        <a:spcAft>
                          <a:spcPts val="800"/>
                        </a:spcAft>
                      </a:pPr>
                      <a:r>
                        <a:rPr lang="en-IE" sz="1600">
                          <a:effectLst/>
                        </a:rPr>
                        <a:t>Carrier frequency</a:t>
                      </a:r>
                      <a:endParaRPr lang="en-IE" sz="16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E" sz="1600" dirty="0">
                          <a:effectLst/>
                        </a:rPr>
                        <a:t>433/868/915 MHz</a:t>
                      </a:r>
                      <a:endParaRPr lang="en-IE"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798850777"/>
                  </a:ext>
                </a:extLst>
              </a:tr>
            </a:tbl>
          </a:graphicData>
        </a:graphic>
      </p:graphicFrame>
    </p:spTree>
    <p:extLst>
      <p:ext uri="{BB962C8B-B14F-4D97-AF65-F5344CB8AC3E}">
        <p14:creationId xmlns:p14="http://schemas.microsoft.com/office/powerpoint/2010/main" val="2911559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DDDF8-A2FE-364E-B0D0-FCE9F350C11B}"/>
              </a:ext>
            </a:extLst>
          </p:cNvPr>
          <p:cNvSpPr>
            <a:spLocks noGrp="1"/>
          </p:cNvSpPr>
          <p:nvPr>
            <p:ph type="title"/>
          </p:nvPr>
        </p:nvSpPr>
        <p:spPr/>
        <p:txBody>
          <a:bodyPr/>
          <a:lstStyle/>
          <a:p>
            <a:r>
              <a:rPr lang="en-IE" dirty="0"/>
              <a:t>New (July 2023) Arduino UNO R4 &amp; R4 </a:t>
            </a:r>
            <a:r>
              <a:rPr lang="en-IE" dirty="0" err="1"/>
              <a:t>WiFi</a:t>
            </a:r>
            <a:endParaRPr lang="en-IE" dirty="0"/>
          </a:p>
        </p:txBody>
      </p:sp>
      <p:pic>
        <p:nvPicPr>
          <p:cNvPr id="8" name="Content Placeholder 7">
            <a:extLst>
              <a:ext uri="{FF2B5EF4-FFF2-40B4-BE49-F238E27FC236}">
                <a16:creationId xmlns:a16="http://schemas.microsoft.com/office/drawing/2014/main" id="{124E0BA4-F6A6-F780-FC17-948170D718AE}"/>
              </a:ext>
            </a:extLst>
          </p:cNvPr>
          <p:cNvPicPr>
            <a:picLocks noGrp="1" noChangeAspect="1"/>
          </p:cNvPicPr>
          <p:nvPr>
            <p:ph idx="1"/>
          </p:nvPr>
        </p:nvPicPr>
        <p:blipFill>
          <a:blip r:embed="rId2"/>
          <a:stretch>
            <a:fillRect/>
          </a:stretch>
        </p:blipFill>
        <p:spPr>
          <a:xfrm>
            <a:off x="567267" y="1115220"/>
            <a:ext cx="6928543" cy="4940300"/>
          </a:xfrm>
        </p:spPr>
      </p:pic>
      <p:sp>
        <p:nvSpPr>
          <p:cNvPr id="4" name="Date Placeholder 3">
            <a:extLst>
              <a:ext uri="{FF2B5EF4-FFF2-40B4-BE49-F238E27FC236}">
                <a16:creationId xmlns:a16="http://schemas.microsoft.com/office/drawing/2014/main" id="{20640604-0AC9-A8BF-EFD5-82EED0D8C323}"/>
              </a:ext>
            </a:extLst>
          </p:cNvPr>
          <p:cNvSpPr>
            <a:spLocks noGrp="1"/>
          </p:cNvSpPr>
          <p:nvPr>
            <p:ph type="dt" sz="half" idx="10"/>
          </p:nvPr>
        </p:nvSpPr>
        <p:spPr/>
        <p:txBody>
          <a:bodyPr/>
          <a:lstStyle/>
          <a:p>
            <a:pPr>
              <a:defRPr/>
            </a:pPr>
            <a:r>
              <a:rPr lang="en-US"/>
              <a:t>Winter 2026</a:t>
            </a:r>
            <a:endParaRPr lang="en-US" dirty="0"/>
          </a:p>
        </p:txBody>
      </p:sp>
      <p:sp>
        <p:nvSpPr>
          <p:cNvPr id="5" name="Footer Placeholder 4">
            <a:extLst>
              <a:ext uri="{FF2B5EF4-FFF2-40B4-BE49-F238E27FC236}">
                <a16:creationId xmlns:a16="http://schemas.microsoft.com/office/drawing/2014/main" id="{D0CD093B-E9F3-1EBC-BB6F-FE64B201171C}"/>
              </a:ext>
            </a:extLst>
          </p:cNvPr>
          <p:cNvSpPr>
            <a:spLocks noGrp="1"/>
          </p:cNvSpPr>
          <p:nvPr>
            <p:ph type="ftr" sz="quarter" idx="11"/>
          </p:nvPr>
        </p:nvSpPr>
        <p:spPr/>
        <p:txBody>
          <a:bodyPr/>
          <a:lstStyle/>
          <a:p>
            <a:pPr>
              <a:defRPr/>
            </a:pPr>
            <a:r>
              <a:rPr lang="en-US"/>
              <a:t>Session 1</a:t>
            </a:r>
          </a:p>
        </p:txBody>
      </p:sp>
      <p:sp>
        <p:nvSpPr>
          <p:cNvPr id="6" name="Slide Number Placeholder 5">
            <a:extLst>
              <a:ext uri="{FF2B5EF4-FFF2-40B4-BE49-F238E27FC236}">
                <a16:creationId xmlns:a16="http://schemas.microsoft.com/office/drawing/2014/main" id="{2B1E025B-E88A-8662-FF46-542D743723E3}"/>
              </a:ext>
            </a:extLst>
          </p:cNvPr>
          <p:cNvSpPr>
            <a:spLocks noGrp="1"/>
          </p:cNvSpPr>
          <p:nvPr>
            <p:ph type="sldNum" sz="quarter" idx="12"/>
          </p:nvPr>
        </p:nvSpPr>
        <p:spPr/>
        <p:txBody>
          <a:bodyPr/>
          <a:lstStyle/>
          <a:p>
            <a:fld id="{8ED4263E-8DEB-43AE-B3A3-53F686D36AB5}" type="slidenum">
              <a:rPr lang="en-US" altLang="en-US" smtClean="0"/>
              <a:pPr/>
              <a:t>17</a:t>
            </a:fld>
            <a:endParaRPr lang="en-US" altLang="en-US"/>
          </a:p>
        </p:txBody>
      </p:sp>
      <p:graphicFrame>
        <p:nvGraphicFramePr>
          <p:cNvPr id="9" name="Table 8">
            <a:extLst>
              <a:ext uri="{FF2B5EF4-FFF2-40B4-BE49-F238E27FC236}">
                <a16:creationId xmlns:a16="http://schemas.microsoft.com/office/drawing/2014/main" id="{68D5EC02-A2F6-A4AF-8224-28664B222545}"/>
              </a:ext>
            </a:extLst>
          </p:cNvPr>
          <p:cNvGraphicFramePr>
            <a:graphicFrameLocks noGrp="1"/>
          </p:cNvGraphicFramePr>
          <p:nvPr>
            <p:extLst>
              <p:ext uri="{D42A27DB-BD31-4B8C-83A1-F6EECF244321}">
                <p14:modId xmlns:p14="http://schemas.microsoft.com/office/powerpoint/2010/main" val="3566683756"/>
              </p:ext>
            </p:extLst>
          </p:nvPr>
        </p:nvGraphicFramePr>
        <p:xfrm>
          <a:off x="7392144" y="1169332"/>
          <a:ext cx="4550091" cy="1409700"/>
        </p:xfrm>
        <a:graphic>
          <a:graphicData uri="http://schemas.openxmlformats.org/drawingml/2006/table">
            <a:tbl>
              <a:tblPr/>
              <a:tblGrid>
                <a:gridCol w="1516697">
                  <a:extLst>
                    <a:ext uri="{9D8B030D-6E8A-4147-A177-3AD203B41FA5}">
                      <a16:colId xmlns:a16="http://schemas.microsoft.com/office/drawing/2014/main" val="1995355343"/>
                    </a:ext>
                  </a:extLst>
                </a:gridCol>
                <a:gridCol w="1516697">
                  <a:extLst>
                    <a:ext uri="{9D8B030D-6E8A-4147-A177-3AD203B41FA5}">
                      <a16:colId xmlns:a16="http://schemas.microsoft.com/office/drawing/2014/main" val="2457027311"/>
                    </a:ext>
                  </a:extLst>
                </a:gridCol>
                <a:gridCol w="1516697">
                  <a:extLst>
                    <a:ext uri="{9D8B030D-6E8A-4147-A177-3AD203B41FA5}">
                      <a16:colId xmlns:a16="http://schemas.microsoft.com/office/drawing/2014/main" val="3620148501"/>
                    </a:ext>
                  </a:extLst>
                </a:gridCol>
              </a:tblGrid>
              <a:tr h="0">
                <a:tc rowSpan="2">
                  <a:txBody>
                    <a:bodyPr/>
                    <a:lstStyle/>
                    <a:p>
                      <a:pPr fontAlgn="t"/>
                      <a:r>
                        <a:rPr lang="en-IE">
                          <a:effectLst/>
                        </a:rPr>
                        <a:t>Board</a:t>
                      </a:r>
                    </a:p>
                  </a:txBody>
                  <a:tcPr marL="6350" marR="6350" marT="6350" marB="6350">
                    <a:lnL w="6350" cap="flat" cmpd="sng" algn="ctr">
                      <a:solidFill>
                        <a:srgbClr val="DEE2E6"/>
                      </a:solidFill>
                      <a:prstDash val="solid"/>
                      <a:round/>
                      <a:headEnd type="none" w="med" len="med"/>
                      <a:tailEnd type="none" w="med" len="med"/>
                    </a:lnL>
                    <a:lnR w="6350" cap="flat" cmpd="sng" algn="ctr">
                      <a:solidFill>
                        <a:srgbClr val="DEE2E6"/>
                      </a:solidFill>
                      <a:prstDash val="solid"/>
                      <a:round/>
                      <a:headEnd type="none" w="med" len="med"/>
                      <a:tailEnd type="none" w="med" len="med"/>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solidFill>
                      <a:srgbClr val="FFFFFF"/>
                    </a:solidFill>
                  </a:tcPr>
                </a:tc>
                <a:tc>
                  <a:txBody>
                    <a:bodyPr/>
                    <a:lstStyle/>
                    <a:p>
                      <a:pPr fontAlgn="t"/>
                      <a:r>
                        <a:rPr lang="en-IE">
                          <a:effectLst/>
                        </a:rPr>
                        <a:t>Name</a:t>
                      </a:r>
                    </a:p>
                  </a:txBody>
                  <a:tcPr marL="6350" marR="6350" marT="6350" marB="6350">
                    <a:lnL w="6350" cap="flat" cmpd="sng" algn="ctr">
                      <a:solidFill>
                        <a:srgbClr val="DEE2E6"/>
                      </a:solidFill>
                      <a:prstDash val="solid"/>
                      <a:round/>
                      <a:headEnd type="none" w="med" len="med"/>
                      <a:tailEnd type="none" w="med" len="med"/>
                    </a:lnL>
                    <a:lnR w="6350" cap="flat" cmpd="sng" algn="ctr">
                      <a:solidFill>
                        <a:srgbClr val="DEE2E6"/>
                      </a:solidFill>
                      <a:prstDash val="solid"/>
                      <a:round/>
                      <a:headEnd type="none" w="med" len="med"/>
                      <a:tailEnd type="none" w="med" len="med"/>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solidFill>
                      <a:srgbClr val="FFFFFF"/>
                    </a:solidFill>
                  </a:tcPr>
                </a:tc>
                <a:tc>
                  <a:txBody>
                    <a:bodyPr/>
                    <a:lstStyle/>
                    <a:p>
                      <a:pPr fontAlgn="t"/>
                      <a:r>
                        <a:rPr lang="en-IE">
                          <a:effectLst/>
                        </a:rPr>
                        <a:t>Arduino® UNO R4 WiFi</a:t>
                      </a:r>
                    </a:p>
                  </a:txBody>
                  <a:tcPr marL="6350" marR="6350" marT="6350" marB="6350">
                    <a:lnL w="6350" cap="flat" cmpd="sng" algn="ctr">
                      <a:solidFill>
                        <a:srgbClr val="DEE2E6"/>
                      </a:solidFill>
                      <a:prstDash val="solid"/>
                      <a:round/>
                      <a:headEnd type="none" w="med" len="med"/>
                      <a:tailEnd type="none" w="med" len="med"/>
                    </a:lnL>
                    <a:lnR w="6350" cap="flat" cmpd="sng" algn="ctr">
                      <a:solidFill>
                        <a:srgbClr val="DEE2E6"/>
                      </a:solidFill>
                      <a:prstDash val="solid"/>
                      <a:round/>
                      <a:headEnd type="none" w="med" len="med"/>
                      <a:tailEnd type="none" w="med" len="med"/>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161790054"/>
                  </a:ext>
                </a:extLst>
              </a:tr>
              <a:tr h="0">
                <a:tc vMerge="1">
                  <a:txBody>
                    <a:bodyPr/>
                    <a:lstStyle/>
                    <a:p>
                      <a:endParaRPr lang="en-IE"/>
                    </a:p>
                  </a:txBody>
                  <a:tcPr/>
                </a:tc>
                <a:tc>
                  <a:txBody>
                    <a:bodyPr/>
                    <a:lstStyle/>
                    <a:p>
                      <a:pPr fontAlgn="t"/>
                      <a:r>
                        <a:rPr lang="en-IE">
                          <a:effectLst/>
                        </a:rPr>
                        <a:t>SKU</a:t>
                      </a:r>
                    </a:p>
                  </a:txBody>
                  <a:tcPr marL="6350" marR="6350" marT="6350" marB="6350">
                    <a:lnL w="6350" cap="flat" cmpd="sng" algn="ctr">
                      <a:solidFill>
                        <a:srgbClr val="DEE2E6"/>
                      </a:solidFill>
                      <a:prstDash val="solid"/>
                      <a:round/>
                      <a:headEnd type="none" w="med" len="med"/>
                      <a:tailEnd type="none" w="med" len="med"/>
                    </a:lnL>
                    <a:lnR w="6350" cap="flat" cmpd="sng" algn="ctr">
                      <a:solidFill>
                        <a:srgbClr val="DEE2E6"/>
                      </a:solidFill>
                      <a:prstDash val="solid"/>
                      <a:round/>
                      <a:headEnd type="none" w="med" len="med"/>
                      <a:tailEnd type="none" w="med" len="med"/>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solidFill>
                      <a:srgbClr val="FFFFFF"/>
                    </a:solidFill>
                  </a:tcPr>
                </a:tc>
                <a:tc>
                  <a:txBody>
                    <a:bodyPr/>
                    <a:lstStyle/>
                    <a:p>
                      <a:pPr fontAlgn="t"/>
                      <a:r>
                        <a:rPr lang="en-IE">
                          <a:effectLst/>
                        </a:rPr>
                        <a:t>ABX00087</a:t>
                      </a:r>
                    </a:p>
                  </a:txBody>
                  <a:tcPr marL="6350" marR="6350" marT="6350" marB="6350">
                    <a:lnL w="6350" cap="flat" cmpd="sng" algn="ctr">
                      <a:solidFill>
                        <a:srgbClr val="DEE2E6"/>
                      </a:solidFill>
                      <a:prstDash val="solid"/>
                      <a:round/>
                      <a:headEnd type="none" w="med" len="med"/>
                      <a:tailEnd type="none" w="med" len="med"/>
                    </a:lnL>
                    <a:lnR w="6350" cap="flat" cmpd="sng" algn="ctr">
                      <a:solidFill>
                        <a:srgbClr val="DEE2E6"/>
                      </a:solidFill>
                      <a:prstDash val="solid"/>
                      <a:round/>
                      <a:headEnd type="none" w="med" len="med"/>
                      <a:tailEnd type="none" w="med" len="med"/>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177570115"/>
                  </a:ext>
                </a:extLst>
              </a:tr>
              <a:tr h="0">
                <a:tc>
                  <a:txBody>
                    <a:bodyPr/>
                    <a:lstStyle/>
                    <a:p>
                      <a:pPr fontAlgn="t"/>
                      <a:r>
                        <a:rPr lang="en-IE">
                          <a:effectLst/>
                        </a:rPr>
                        <a:t>Microcontroller</a:t>
                      </a:r>
                    </a:p>
                  </a:txBody>
                  <a:tcPr marL="6350" marR="6350" marT="6350" marB="6350">
                    <a:lnL w="6350" cap="flat" cmpd="sng" algn="ctr">
                      <a:solidFill>
                        <a:srgbClr val="DEE2E6"/>
                      </a:solidFill>
                      <a:prstDash val="solid"/>
                      <a:round/>
                      <a:headEnd type="none" w="med" len="med"/>
                      <a:tailEnd type="none" w="med" len="med"/>
                    </a:lnL>
                    <a:lnR w="6350" cap="flat" cmpd="sng" algn="ctr">
                      <a:solidFill>
                        <a:srgbClr val="DEE2E6"/>
                      </a:solidFill>
                      <a:prstDash val="solid"/>
                      <a:round/>
                      <a:headEnd type="none" w="med" len="med"/>
                      <a:tailEnd type="none" w="med" len="med"/>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solidFill>
                      <a:srgbClr val="FFFFFF"/>
                    </a:solidFill>
                  </a:tcPr>
                </a:tc>
                <a:tc gridSpan="2">
                  <a:txBody>
                    <a:bodyPr/>
                    <a:lstStyle/>
                    <a:p>
                      <a:pPr fontAlgn="t"/>
                      <a:r>
                        <a:rPr lang="pt-BR" dirty="0">
                          <a:effectLst/>
                        </a:rPr>
                        <a:t>Renesas RA4M1 (Arm® Cortex®-M4)</a:t>
                      </a:r>
                    </a:p>
                  </a:txBody>
                  <a:tcPr marL="6350" marR="6350" marT="6350" marB="6350">
                    <a:lnL w="6350" cap="flat" cmpd="sng" algn="ctr">
                      <a:solidFill>
                        <a:srgbClr val="DEE2E6"/>
                      </a:solidFill>
                      <a:prstDash val="solid"/>
                      <a:round/>
                      <a:headEnd type="none" w="med" len="med"/>
                      <a:tailEnd type="none" w="med" len="med"/>
                    </a:lnL>
                    <a:lnR w="6350" cap="flat" cmpd="sng" algn="ctr">
                      <a:solidFill>
                        <a:srgbClr val="DEE2E6"/>
                      </a:solidFill>
                      <a:prstDash val="solid"/>
                      <a:round/>
                      <a:headEnd type="none" w="med" len="med"/>
                      <a:tailEnd type="none" w="med" len="med"/>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2343986198"/>
                  </a:ext>
                </a:extLst>
              </a:tr>
            </a:tbl>
          </a:graphicData>
        </a:graphic>
      </p:graphicFrame>
      <p:sp>
        <p:nvSpPr>
          <p:cNvPr id="10" name="TextBox 9">
            <a:extLst>
              <a:ext uri="{FF2B5EF4-FFF2-40B4-BE49-F238E27FC236}">
                <a16:creationId xmlns:a16="http://schemas.microsoft.com/office/drawing/2014/main" id="{EC23B707-D8B6-9AEB-9E5B-E6A53DEFC831}"/>
              </a:ext>
            </a:extLst>
          </p:cNvPr>
          <p:cNvSpPr txBox="1"/>
          <p:nvPr/>
        </p:nvSpPr>
        <p:spPr>
          <a:xfrm>
            <a:off x="8112224" y="3429000"/>
            <a:ext cx="2319866" cy="369332"/>
          </a:xfrm>
          <a:prstGeom prst="rect">
            <a:avLst/>
          </a:prstGeom>
          <a:noFill/>
        </p:spPr>
        <p:txBody>
          <a:bodyPr wrap="none" rtlCol="0">
            <a:spAutoFit/>
          </a:bodyPr>
          <a:lstStyle/>
          <a:p>
            <a:r>
              <a:rPr lang="en-IE" dirty="0"/>
              <a:t>+ ESP32 based </a:t>
            </a:r>
            <a:r>
              <a:rPr lang="en-IE" dirty="0" err="1"/>
              <a:t>WiFi</a:t>
            </a:r>
            <a:endParaRPr lang="en-IE" dirty="0"/>
          </a:p>
        </p:txBody>
      </p:sp>
      <p:sp>
        <p:nvSpPr>
          <p:cNvPr id="11" name="Arrow: Right 10">
            <a:extLst>
              <a:ext uri="{FF2B5EF4-FFF2-40B4-BE49-F238E27FC236}">
                <a16:creationId xmlns:a16="http://schemas.microsoft.com/office/drawing/2014/main" id="{3FA5460E-9CC0-A5ED-CFAF-34B9BCECDD48}"/>
              </a:ext>
            </a:extLst>
          </p:cNvPr>
          <p:cNvSpPr/>
          <p:nvPr/>
        </p:nvSpPr>
        <p:spPr bwMode="auto">
          <a:xfrm rot="10456320">
            <a:off x="6379509" y="2405869"/>
            <a:ext cx="1676662" cy="57606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
        <p:nvSpPr>
          <p:cNvPr id="12" name="Arrow: Right 11">
            <a:extLst>
              <a:ext uri="{FF2B5EF4-FFF2-40B4-BE49-F238E27FC236}">
                <a16:creationId xmlns:a16="http://schemas.microsoft.com/office/drawing/2014/main" id="{FA6BEC71-4DCC-4E73-B389-182CCA2F5AB7}"/>
              </a:ext>
            </a:extLst>
          </p:cNvPr>
          <p:cNvSpPr/>
          <p:nvPr/>
        </p:nvSpPr>
        <p:spPr bwMode="auto">
          <a:xfrm rot="10456320">
            <a:off x="3277604" y="3550811"/>
            <a:ext cx="4717316" cy="57606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907695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Arduino UNO R3 Specifications</a:t>
            </a:r>
          </a:p>
        </p:txBody>
      </p:sp>
      <p:sp>
        <p:nvSpPr>
          <p:cNvPr id="3" name="Content Placeholder 2"/>
          <p:cNvSpPr>
            <a:spLocks noGrp="1"/>
          </p:cNvSpPr>
          <p:nvPr>
            <p:ph idx="1"/>
          </p:nvPr>
        </p:nvSpPr>
        <p:spPr/>
        <p:txBody>
          <a:bodyPr/>
          <a:lstStyle/>
          <a:p>
            <a:pPr>
              <a:lnSpc>
                <a:spcPct val="80000"/>
              </a:lnSpc>
            </a:pPr>
            <a:r>
              <a:rPr lang="en-GB" altLang="en-US" sz="2700" dirty="0"/>
              <a:t>32 </a:t>
            </a:r>
            <a:r>
              <a:rPr lang="en-GB" altLang="en-US" sz="2700" dirty="0" err="1"/>
              <a:t>kBytes</a:t>
            </a:r>
            <a:r>
              <a:rPr lang="en-GB" altLang="en-US" sz="2700" dirty="0"/>
              <a:t> of Flash program memory</a:t>
            </a:r>
          </a:p>
          <a:p>
            <a:pPr>
              <a:lnSpc>
                <a:spcPct val="80000"/>
              </a:lnSpc>
            </a:pPr>
            <a:r>
              <a:rPr lang="en-GB" altLang="en-US" sz="2700" dirty="0"/>
              <a:t>2 </a:t>
            </a:r>
            <a:r>
              <a:rPr lang="en-GB" altLang="en-US" sz="2700" dirty="0" err="1"/>
              <a:t>kByte</a:t>
            </a:r>
            <a:r>
              <a:rPr lang="en-GB" altLang="en-US" sz="2700" dirty="0"/>
              <a:t> of RAM</a:t>
            </a:r>
          </a:p>
          <a:p>
            <a:pPr>
              <a:lnSpc>
                <a:spcPct val="80000"/>
              </a:lnSpc>
            </a:pPr>
            <a:r>
              <a:rPr lang="en-GB" altLang="en-US" sz="2700" dirty="0"/>
              <a:t>16 MHz</a:t>
            </a:r>
          </a:p>
          <a:p>
            <a:pPr>
              <a:lnSpc>
                <a:spcPct val="80000"/>
              </a:lnSpc>
            </a:pPr>
            <a:r>
              <a:rPr lang="en-GB" altLang="en-US" sz="2700" dirty="0"/>
              <a:t>Inputs and Outputs</a:t>
            </a:r>
          </a:p>
          <a:p>
            <a:pPr lvl="1">
              <a:lnSpc>
                <a:spcPct val="80000"/>
              </a:lnSpc>
            </a:pPr>
            <a:r>
              <a:rPr lang="en-GB" altLang="en-US" dirty="0"/>
              <a:t>14 digital input/output pins</a:t>
            </a:r>
          </a:p>
          <a:p>
            <a:pPr lvl="1">
              <a:lnSpc>
                <a:spcPct val="80000"/>
              </a:lnSpc>
            </a:pPr>
            <a:r>
              <a:rPr lang="en-GB" altLang="en-US" dirty="0"/>
              <a:t>6 </a:t>
            </a:r>
            <a:r>
              <a:rPr lang="en-GB" altLang="en-US" dirty="0" err="1"/>
              <a:t>analog</a:t>
            </a:r>
            <a:r>
              <a:rPr lang="en-GB" altLang="en-US" dirty="0"/>
              <a:t> input pins</a:t>
            </a:r>
          </a:p>
          <a:p>
            <a:pPr lvl="1">
              <a:lnSpc>
                <a:spcPct val="80000"/>
              </a:lnSpc>
            </a:pPr>
            <a:r>
              <a:rPr lang="en-GB" altLang="en-US" dirty="0"/>
              <a:t>6 “</a:t>
            </a:r>
            <a:r>
              <a:rPr lang="en-GB" altLang="en-US" dirty="0" err="1"/>
              <a:t>analog</a:t>
            </a:r>
            <a:r>
              <a:rPr lang="en-GB" altLang="en-US" dirty="0"/>
              <a:t>” output pins (</a:t>
            </a:r>
            <a:r>
              <a:rPr lang="en-US" altLang="en-US" dirty="0"/>
              <a:t>not quite analog, really  PWM outputs – we can use it for DC motors)</a:t>
            </a:r>
          </a:p>
          <a:p>
            <a:pPr>
              <a:lnSpc>
                <a:spcPct val="80000"/>
              </a:lnSpc>
            </a:pPr>
            <a:r>
              <a:rPr lang="en-GB" altLang="en-US" sz="2700" dirty="0"/>
              <a:t>Completely stand-alone: doesn’t need a computer once programmed</a:t>
            </a:r>
          </a:p>
          <a:p>
            <a:endParaRPr lang="en-IE" dirty="0"/>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18</a:t>
            </a:fld>
            <a:endParaRPr lang="en-US" altLang="en-US"/>
          </a:p>
        </p:txBody>
      </p:sp>
      <p:sp>
        <p:nvSpPr>
          <p:cNvPr id="7" name="TextBox 6">
            <a:extLst>
              <a:ext uri="{FF2B5EF4-FFF2-40B4-BE49-F238E27FC236}">
                <a16:creationId xmlns:a16="http://schemas.microsoft.com/office/drawing/2014/main" id="{7AB985BB-8483-438C-84F0-D5956646D792}"/>
              </a:ext>
            </a:extLst>
          </p:cNvPr>
          <p:cNvSpPr txBox="1"/>
          <p:nvPr/>
        </p:nvSpPr>
        <p:spPr>
          <a:xfrm>
            <a:off x="6859060" y="1793859"/>
            <a:ext cx="3808941" cy="923330"/>
          </a:xfrm>
          <a:prstGeom prst="rect">
            <a:avLst/>
          </a:prstGeom>
          <a:solidFill>
            <a:schemeClr val="tx2"/>
          </a:solidFill>
        </p:spPr>
        <p:txBody>
          <a:bodyPr wrap="square" rtlCol="0">
            <a:spAutoFit/>
          </a:bodyPr>
          <a:lstStyle/>
          <a:p>
            <a:r>
              <a:rPr lang="en-IE" dirty="0">
                <a:solidFill>
                  <a:srgbClr val="FFFF00"/>
                </a:solidFill>
              </a:rPr>
              <a:t>For now, we’ll use the standard Arduino UNO R3. It’s powerful enough for our needs</a:t>
            </a:r>
          </a:p>
        </p:txBody>
      </p:sp>
    </p:spTree>
    <p:extLst>
      <p:ext uri="{BB962C8B-B14F-4D97-AF65-F5344CB8AC3E}">
        <p14:creationId xmlns:p14="http://schemas.microsoft.com/office/powerpoint/2010/main" val="3890390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Arduino - ATMega328P Mapping</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endParaRPr lang="en-US" dirty="0"/>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19</a:t>
            </a:fld>
            <a:endParaRPr lang="en-US" altLang="en-US"/>
          </a:p>
        </p:txBody>
      </p:sp>
      <p:sp>
        <p:nvSpPr>
          <p:cNvPr id="11" name="Rectangle 2"/>
          <p:cNvSpPr>
            <a:spLocks noChangeArrowheads="1"/>
          </p:cNvSpPr>
          <p:nvPr/>
        </p:nvSpPr>
        <p:spPr bwMode="auto">
          <a:xfrm>
            <a:off x="4413251" y="1020377"/>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ahoma" pitchFamily="34" charset="0"/>
            </a:endParaRPr>
          </a:p>
        </p:txBody>
      </p:sp>
      <p:sp>
        <p:nvSpPr>
          <p:cNvPr id="15" name="TextBox 14"/>
          <p:cNvSpPr txBox="1"/>
          <p:nvPr/>
        </p:nvSpPr>
        <p:spPr>
          <a:xfrm>
            <a:off x="1992087" y="5892440"/>
            <a:ext cx="3450625"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Applies to the DIP package only</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298" y="1419772"/>
            <a:ext cx="8555924" cy="4472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6752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charset="-122"/>
              </a:rPr>
              <a:t>Internet of Things and Embedded Systems</a:t>
            </a:r>
            <a:endParaRPr lang="en-IE" dirty="0"/>
          </a:p>
        </p:txBody>
      </p:sp>
      <p:sp>
        <p:nvSpPr>
          <p:cNvPr id="3" name="Content Placeholder 2"/>
          <p:cNvSpPr>
            <a:spLocks noGrp="1"/>
          </p:cNvSpPr>
          <p:nvPr>
            <p:ph idx="1"/>
          </p:nvPr>
        </p:nvSpPr>
        <p:spPr/>
        <p:txBody>
          <a:bodyPr/>
          <a:lstStyle/>
          <a:p>
            <a:r>
              <a:rPr lang="en-IE" dirty="0"/>
              <a:t>The Internet of Things (IoT) allows embedded systems to communicate using the Internet</a:t>
            </a:r>
          </a:p>
          <a:p>
            <a:r>
              <a:rPr lang="en-IE" dirty="0"/>
              <a:t>So, what are embedded systems?</a:t>
            </a:r>
          </a:p>
          <a:p>
            <a:r>
              <a:rPr lang="en-IE" dirty="0"/>
              <a:t>They are:</a:t>
            </a:r>
          </a:p>
          <a:p>
            <a:r>
              <a:rPr lang="en-IE" dirty="0"/>
              <a:t>Computer Systems used for a specific purpose mostly inside a bigger electrical or mechanical system – everyday objects</a:t>
            </a:r>
          </a:p>
          <a:p>
            <a:r>
              <a:rPr lang="en-IE" dirty="0"/>
              <a:t>Provide </a:t>
            </a:r>
            <a:r>
              <a:rPr lang="en-IE" u="sng" dirty="0"/>
              <a:t>Intelligence</a:t>
            </a:r>
            <a:r>
              <a:rPr lang="en-IE" dirty="0"/>
              <a:t> in everything from wearables to cars and beyond</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2</a:t>
            </a:fld>
            <a:endParaRPr lang="en-US" altLang="en-US"/>
          </a:p>
        </p:txBody>
      </p:sp>
    </p:spTree>
    <p:extLst>
      <p:ext uri="{BB962C8B-B14F-4D97-AF65-F5344CB8AC3E}">
        <p14:creationId xmlns:p14="http://schemas.microsoft.com/office/powerpoint/2010/main" val="3172227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298980" y="256695"/>
            <a:ext cx="9189508" cy="733605"/>
          </a:xfrm>
        </p:spPr>
        <p:txBody>
          <a:bodyPr/>
          <a:lstStyle/>
          <a:p>
            <a:r>
              <a:rPr lang="en-US" altLang="en-US" dirty="0"/>
              <a:t>Arduino Uno R3 Pin connections</a:t>
            </a:r>
            <a:endParaRPr lang="en-GB" altLang="en-US" dirty="0"/>
          </a:p>
        </p:txBody>
      </p:sp>
      <p:sp>
        <p:nvSpPr>
          <p:cNvPr id="2" name="Date Placeholder 1"/>
          <p:cNvSpPr>
            <a:spLocks noGrp="1"/>
          </p:cNvSpPr>
          <p:nvPr>
            <p:ph type="dt" sz="half" idx="10"/>
          </p:nvPr>
        </p:nvSpPr>
        <p:spPr/>
        <p:txBody>
          <a:bodyPr/>
          <a:lstStyle/>
          <a:p>
            <a:pPr>
              <a:defRPr/>
            </a:pPr>
            <a:r>
              <a:rPr lang="en-US"/>
              <a:t>Winter 2026</a:t>
            </a:r>
            <a:endParaRPr lang="en-US" dirty="0"/>
          </a:p>
        </p:txBody>
      </p:sp>
      <p:sp>
        <p:nvSpPr>
          <p:cNvPr id="3" name="Footer Placeholder 2"/>
          <p:cNvSpPr>
            <a:spLocks noGrp="1"/>
          </p:cNvSpPr>
          <p:nvPr>
            <p:ph type="ftr" sz="quarter" idx="11"/>
          </p:nvPr>
        </p:nvSpPr>
        <p:spPr/>
        <p:txBody>
          <a:bodyPr/>
          <a:lstStyle/>
          <a:p>
            <a:pPr>
              <a:defRPr/>
            </a:pPr>
            <a:r>
              <a:rPr lang="en-US"/>
              <a:t>Session 1</a:t>
            </a:r>
          </a:p>
        </p:txBody>
      </p:sp>
      <p:sp>
        <p:nvSpPr>
          <p:cNvPr id="4" name="Slide Number Placeholder 3"/>
          <p:cNvSpPr>
            <a:spLocks noGrp="1"/>
          </p:cNvSpPr>
          <p:nvPr>
            <p:ph type="sldNum" sz="quarter" idx="12"/>
          </p:nvPr>
        </p:nvSpPr>
        <p:spPr/>
        <p:txBody>
          <a:bodyPr/>
          <a:lstStyle/>
          <a:p>
            <a:fld id="{8ED4263E-8DEB-43AE-B3A3-53F686D36AB5}" type="slidenum">
              <a:rPr lang="en-US" altLang="en-US" smtClean="0"/>
              <a:pPr/>
              <a:t>20</a:t>
            </a:fld>
            <a:endParaRPr lang="en-US" altLang="en-US"/>
          </a:p>
        </p:txBody>
      </p:sp>
      <p:pic>
        <p:nvPicPr>
          <p:cNvPr id="7" name="Picture 6">
            <a:extLst>
              <a:ext uri="{FF2B5EF4-FFF2-40B4-BE49-F238E27FC236}">
                <a16:creationId xmlns:a16="http://schemas.microsoft.com/office/drawing/2014/main" id="{AC57F7ED-6EE2-E754-3092-AB8343CDB2DD}"/>
              </a:ext>
            </a:extLst>
          </p:cNvPr>
          <p:cNvPicPr>
            <a:picLocks noChangeAspect="1"/>
          </p:cNvPicPr>
          <p:nvPr/>
        </p:nvPicPr>
        <p:blipFill>
          <a:blip r:embed="rId2"/>
          <a:stretch>
            <a:fillRect/>
          </a:stretch>
        </p:blipFill>
        <p:spPr>
          <a:xfrm>
            <a:off x="2561454" y="990300"/>
            <a:ext cx="8425897" cy="5482005"/>
          </a:xfrm>
          <a:prstGeom prst="rect">
            <a:avLst/>
          </a:prstGeom>
        </p:spPr>
      </p:pic>
      <p:sp>
        <p:nvSpPr>
          <p:cNvPr id="5" name="TextBox 4"/>
          <p:cNvSpPr txBox="1"/>
          <p:nvPr/>
        </p:nvSpPr>
        <p:spPr>
          <a:xfrm>
            <a:off x="408222" y="2276872"/>
            <a:ext cx="2699045" cy="584775"/>
          </a:xfrm>
          <a:prstGeom prst="rect">
            <a:avLst/>
          </a:prstGeom>
          <a:solidFill>
            <a:srgbClr val="002060"/>
          </a:solidFill>
        </p:spPr>
        <p:txBody>
          <a:bodyPr wrap="square" rtlCol="0">
            <a:spAutoFit/>
          </a:bodyPr>
          <a:lstStyle/>
          <a:p>
            <a:r>
              <a:rPr lang="en-IE" sz="1600" dirty="0">
                <a:solidFill>
                  <a:srgbClr val="FFFF00"/>
                </a:solidFill>
              </a:rPr>
              <a:t>(UNO R3 Revision has some extra pins for I2C)</a:t>
            </a:r>
            <a:endParaRPr lang="en-US" sz="1600" dirty="0">
              <a:solidFill>
                <a:srgbClr val="FFFF00"/>
              </a:solidFill>
            </a:endParaRPr>
          </a:p>
        </p:txBody>
      </p:sp>
    </p:spTree>
    <p:extLst>
      <p:ext uri="{BB962C8B-B14F-4D97-AF65-F5344CB8AC3E}">
        <p14:creationId xmlns:p14="http://schemas.microsoft.com/office/powerpoint/2010/main" val="2467169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456" y="131670"/>
            <a:ext cx="4523383" cy="801687"/>
          </a:xfrm>
        </p:spPr>
        <p:txBody>
          <a:bodyPr/>
          <a:lstStyle/>
          <a:p>
            <a:r>
              <a:rPr lang="en-IE" dirty="0"/>
              <a:t>An Arduino Sketch</a:t>
            </a:r>
            <a:endParaRPr lang="en-US" dirty="0"/>
          </a:p>
        </p:txBody>
      </p:sp>
      <p:sp>
        <p:nvSpPr>
          <p:cNvPr id="3" name="Date Placeholder 2"/>
          <p:cNvSpPr>
            <a:spLocks noGrp="1"/>
          </p:cNvSpPr>
          <p:nvPr>
            <p:ph type="dt" sz="half" idx="10"/>
          </p:nvPr>
        </p:nvSpPr>
        <p:spPr/>
        <p:txBody>
          <a:bodyPr/>
          <a:lstStyle/>
          <a:p>
            <a:pPr>
              <a:defRPr/>
            </a:pPr>
            <a:r>
              <a:rPr lang="en-US"/>
              <a:t>Winter 2026</a:t>
            </a:r>
          </a:p>
        </p:txBody>
      </p:sp>
      <p:sp>
        <p:nvSpPr>
          <p:cNvPr id="4" name="Footer Placeholder 3"/>
          <p:cNvSpPr>
            <a:spLocks noGrp="1"/>
          </p:cNvSpPr>
          <p:nvPr>
            <p:ph type="ftr" sz="quarter" idx="11"/>
          </p:nvPr>
        </p:nvSpPr>
        <p:spPr/>
        <p:txBody>
          <a:bodyPr/>
          <a:lstStyle/>
          <a:p>
            <a:pPr>
              <a:defRPr/>
            </a:pPr>
            <a:r>
              <a:rPr lang="en-US"/>
              <a:t>Session 1</a:t>
            </a:r>
          </a:p>
        </p:txBody>
      </p:sp>
      <p:sp>
        <p:nvSpPr>
          <p:cNvPr id="5" name="Slide Number Placeholder 4"/>
          <p:cNvSpPr>
            <a:spLocks noGrp="1"/>
          </p:cNvSpPr>
          <p:nvPr>
            <p:ph type="sldNum" sz="quarter" idx="12"/>
          </p:nvPr>
        </p:nvSpPr>
        <p:spPr/>
        <p:txBody>
          <a:bodyPr/>
          <a:lstStyle/>
          <a:p>
            <a:fld id="{A951CFBA-08CB-45A1-9985-EF82ADAB394E}" type="slidenum">
              <a:rPr lang="en-US" altLang="en-US" smtClean="0"/>
              <a:pPr/>
              <a:t>21</a:t>
            </a:fld>
            <a:endParaRPr lang="en-US" altLang="en-US"/>
          </a:p>
        </p:txBody>
      </p:sp>
      <p:sp>
        <p:nvSpPr>
          <p:cNvPr id="7" name="TextBox 6"/>
          <p:cNvSpPr txBox="1"/>
          <p:nvPr/>
        </p:nvSpPr>
        <p:spPr>
          <a:xfrm>
            <a:off x="4095207" y="3743058"/>
            <a:ext cx="1639074" cy="2031325"/>
          </a:xfrm>
          <a:prstGeom prst="rect">
            <a:avLst/>
          </a:prstGeom>
          <a:noFill/>
        </p:spPr>
        <p:txBody>
          <a:bodyPr wrap="square" rtlCol="0">
            <a:spAutoFit/>
          </a:bodyPr>
          <a:lstStyle/>
          <a:p>
            <a:r>
              <a:rPr lang="en-IE" dirty="0"/>
              <a:t>Arduino Programs have</a:t>
            </a:r>
          </a:p>
          <a:p>
            <a:endParaRPr lang="en-IE" dirty="0"/>
          </a:p>
          <a:p>
            <a:r>
              <a:rPr lang="en-IE" dirty="0"/>
              <a:t>A setup() part</a:t>
            </a:r>
          </a:p>
          <a:p>
            <a:endParaRPr lang="en-IE" dirty="0"/>
          </a:p>
          <a:p>
            <a:r>
              <a:rPr lang="en-IE" dirty="0"/>
              <a:t>A loop() part</a:t>
            </a:r>
            <a:endParaRPr lang="en-US" dirty="0"/>
          </a:p>
        </p:txBody>
      </p:sp>
      <p:pic>
        <p:nvPicPr>
          <p:cNvPr id="13" name="Picture 12">
            <a:extLst>
              <a:ext uri="{FF2B5EF4-FFF2-40B4-BE49-F238E27FC236}">
                <a16:creationId xmlns:a16="http://schemas.microsoft.com/office/drawing/2014/main" id="{B9C6487D-3D30-271E-E339-A13E80A0ACF4}"/>
              </a:ext>
            </a:extLst>
          </p:cNvPr>
          <p:cNvPicPr>
            <a:picLocks noChangeAspect="1"/>
          </p:cNvPicPr>
          <p:nvPr/>
        </p:nvPicPr>
        <p:blipFill>
          <a:blip r:embed="rId2"/>
          <a:stretch>
            <a:fillRect/>
          </a:stretch>
        </p:blipFill>
        <p:spPr>
          <a:xfrm>
            <a:off x="5931415" y="21252"/>
            <a:ext cx="6260585" cy="6858000"/>
          </a:xfrm>
          <a:prstGeom prst="rect">
            <a:avLst/>
          </a:prstGeom>
        </p:spPr>
      </p:pic>
      <p:sp>
        <p:nvSpPr>
          <p:cNvPr id="8" name="Right Arrow 7"/>
          <p:cNvSpPr/>
          <p:nvPr/>
        </p:nvSpPr>
        <p:spPr bwMode="auto">
          <a:xfrm>
            <a:off x="5614380" y="4758720"/>
            <a:ext cx="913668" cy="484632"/>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sp>
        <p:nvSpPr>
          <p:cNvPr id="9" name="Right Arrow 8"/>
          <p:cNvSpPr/>
          <p:nvPr/>
        </p:nvSpPr>
        <p:spPr bwMode="auto">
          <a:xfrm rot="890318">
            <a:off x="5515544" y="5410679"/>
            <a:ext cx="1019407" cy="484632"/>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437749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charset="-122"/>
              </a:rPr>
              <a:t>What do we see here?</a:t>
            </a:r>
            <a:endParaRPr lang="en-IE" dirty="0"/>
          </a:p>
        </p:txBody>
      </p:sp>
      <p:sp>
        <p:nvSpPr>
          <p:cNvPr id="3" name="Content Placeholder 2"/>
          <p:cNvSpPr>
            <a:spLocks noGrp="1"/>
          </p:cNvSpPr>
          <p:nvPr>
            <p:ph idx="1"/>
          </p:nvPr>
        </p:nvSpPr>
        <p:spPr/>
        <p:txBody>
          <a:bodyPr/>
          <a:lstStyle/>
          <a:p>
            <a:r>
              <a:rPr lang="en-IE" dirty="0"/>
              <a:t>The Arduino sketch has two blocks: </a:t>
            </a:r>
            <a:r>
              <a:rPr lang="en-IE" dirty="0">
                <a:solidFill>
                  <a:schemeClr val="tx2"/>
                </a:solidFill>
              </a:rPr>
              <a:t>setup() </a:t>
            </a:r>
            <a:r>
              <a:rPr lang="en-IE" dirty="0"/>
              <a:t>and </a:t>
            </a:r>
            <a:r>
              <a:rPr lang="en-IE" dirty="0">
                <a:solidFill>
                  <a:schemeClr val="tx2"/>
                </a:solidFill>
              </a:rPr>
              <a:t>loop()</a:t>
            </a:r>
          </a:p>
          <a:p>
            <a:r>
              <a:rPr lang="en-IE" dirty="0"/>
              <a:t>The first block, setup() is where you initialise the microcontroller to make it do what you want</a:t>
            </a:r>
          </a:p>
          <a:p>
            <a:r>
              <a:rPr lang="en-IE" dirty="0"/>
              <a:t>So ‘blink’ starts by setting pin 13 to be an output: </a:t>
            </a:r>
            <a:r>
              <a:rPr lang="en-IE" dirty="0" err="1">
                <a:solidFill>
                  <a:srgbClr val="0000A6"/>
                </a:solidFill>
              </a:rPr>
              <a:t>pinMode</a:t>
            </a:r>
            <a:r>
              <a:rPr lang="en-IE" dirty="0">
                <a:solidFill>
                  <a:srgbClr val="0000A6"/>
                </a:solidFill>
              </a:rPr>
              <a:t>(LED_BUILTIN, OUTPUT);</a:t>
            </a:r>
          </a:p>
          <a:p>
            <a:r>
              <a:rPr lang="en-IE" dirty="0"/>
              <a:t>This runs </a:t>
            </a:r>
            <a:r>
              <a:rPr lang="en-IE" b="1" i="1" u="sng" dirty="0"/>
              <a:t>once</a:t>
            </a:r>
            <a:r>
              <a:rPr lang="en-IE" dirty="0"/>
              <a:t>, when the program starts</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22</a:t>
            </a:fld>
            <a:endParaRPr lang="en-US" altLang="en-US"/>
          </a:p>
        </p:txBody>
      </p:sp>
    </p:spTree>
    <p:extLst>
      <p:ext uri="{BB962C8B-B14F-4D97-AF65-F5344CB8AC3E}">
        <p14:creationId xmlns:p14="http://schemas.microsoft.com/office/powerpoint/2010/main" val="373770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charset="-122"/>
              </a:rPr>
              <a:t>After setup()</a:t>
            </a:r>
            <a:endParaRPr lang="en-IE" dirty="0"/>
          </a:p>
        </p:txBody>
      </p:sp>
      <p:sp>
        <p:nvSpPr>
          <p:cNvPr id="3" name="Content Placeholder 2"/>
          <p:cNvSpPr>
            <a:spLocks noGrp="1"/>
          </p:cNvSpPr>
          <p:nvPr>
            <p:ph idx="1"/>
          </p:nvPr>
        </p:nvSpPr>
        <p:spPr/>
        <p:txBody>
          <a:bodyPr/>
          <a:lstStyle/>
          <a:p>
            <a:r>
              <a:rPr lang="en-IE" dirty="0"/>
              <a:t>After setup() the program runs </a:t>
            </a:r>
            <a:r>
              <a:rPr lang="en-IE" dirty="0">
                <a:solidFill>
                  <a:schemeClr val="tx2"/>
                </a:solidFill>
              </a:rPr>
              <a:t>loop()</a:t>
            </a:r>
          </a:p>
          <a:p>
            <a:r>
              <a:rPr lang="en-IE" dirty="0"/>
              <a:t>Unlike setup(), loop() runs forever</a:t>
            </a:r>
          </a:p>
          <a:p>
            <a:pPr lvl="1"/>
            <a:r>
              <a:rPr lang="en-IE" dirty="0"/>
              <a:t>It’s like a while (1) or for(;;) loop in C</a:t>
            </a:r>
          </a:p>
          <a:p>
            <a:r>
              <a:rPr lang="en-IE" dirty="0"/>
              <a:t>So what’s in loop() happens forever </a:t>
            </a:r>
          </a:p>
          <a:p>
            <a:pPr lvl="1"/>
            <a:r>
              <a:rPr lang="en-IE" dirty="0"/>
              <a:t>Until you take away power</a:t>
            </a:r>
          </a:p>
          <a:p>
            <a:r>
              <a:rPr lang="en-IE" dirty="0"/>
              <a:t>So </a:t>
            </a:r>
            <a:r>
              <a:rPr lang="en-IE" dirty="0" err="1">
                <a:solidFill>
                  <a:schemeClr val="tx2"/>
                </a:solidFill>
              </a:rPr>
              <a:t>digitalWrite</a:t>
            </a:r>
            <a:r>
              <a:rPr lang="en-IE" dirty="0">
                <a:solidFill>
                  <a:schemeClr val="tx2"/>
                </a:solidFill>
              </a:rPr>
              <a:t>(</a:t>
            </a:r>
            <a:r>
              <a:rPr lang="en-IE" dirty="0">
                <a:solidFill>
                  <a:srgbClr val="0000A6"/>
                </a:solidFill>
              </a:rPr>
              <a:t>LED_BUILTIN</a:t>
            </a:r>
            <a:r>
              <a:rPr lang="en-IE" dirty="0">
                <a:solidFill>
                  <a:schemeClr val="tx2"/>
                </a:solidFill>
              </a:rPr>
              <a:t>, HIGH);</a:t>
            </a:r>
            <a:r>
              <a:rPr lang="en-IE" dirty="0"/>
              <a:t> sets Pin 13 (an output now) HIGH turning on the LED</a:t>
            </a:r>
          </a:p>
          <a:p>
            <a:r>
              <a:rPr lang="en-IE" dirty="0"/>
              <a:t>And </a:t>
            </a:r>
            <a:r>
              <a:rPr lang="en-IE" dirty="0" err="1"/>
              <a:t>digitalWrite</a:t>
            </a:r>
            <a:r>
              <a:rPr lang="en-IE" dirty="0"/>
              <a:t>(</a:t>
            </a:r>
            <a:r>
              <a:rPr lang="en-IE" dirty="0">
                <a:solidFill>
                  <a:srgbClr val="0000A6"/>
                </a:solidFill>
              </a:rPr>
              <a:t>LED_BUILTIN</a:t>
            </a:r>
            <a:r>
              <a:rPr lang="en-IE" dirty="0"/>
              <a:t>, LOW); sets Pin 13 (an output now) LOW turning off the LED</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23</a:t>
            </a:fld>
            <a:endParaRPr lang="en-US" altLang="en-US"/>
          </a:p>
        </p:txBody>
      </p:sp>
    </p:spTree>
    <p:extLst>
      <p:ext uri="{BB962C8B-B14F-4D97-AF65-F5344CB8AC3E}">
        <p14:creationId xmlns:p14="http://schemas.microsoft.com/office/powerpoint/2010/main" val="2876575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a:xfrm>
            <a:off x="1415481" y="228600"/>
            <a:ext cx="8871520" cy="772886"/>
          </a:xfrm>
        </p:spPr>
        <p:txBody>
          <a:bodyPr/>
          <a:lstStyle/>
          <a:p>
            <a:r>
              <a:rPr lang="en-US" altLang="en-US" dirty="0"/>
              <a:t>Hidden Treasure (for C programmers)</a:t>
            </a:r>
          </a:p>
        </p:txBody>
      </p:sp>
      <p:sp>
        <p:nvSpPr>
          <p:cNvPr id="55301" name="Rectangle 5"/>
          <p:cNvSpPr>
            <a:spLocks noChangeArrowheads="1"/>
          </p:cNvSpPr>
          <p:nvPr/>
        </p:nvSpPr>
        <p:spPr bwMode="auto">
          <a:xfrm>
            <a:off x="2133600" y="2147889"/>
            <a:ext cx="8229600"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a:latin typeface="Courier New" pitchFamily="49" charset="0"/>
              </a:rPr>
              <a:t>int main(void)</a:t>
            </a:r>
          </a:p>
          <a:p>
            <a:r>
              <a:rPr lang="en-US" altLang="en-US" b="1">
                <a:latin typeface="Courier New" pitchFamily="49" charset="0"/>
              </a:rPr>
              <a:t>{</a:t>
            </a:r>
          </a:p>
          <a:p>
            <a:r>
              <a:rPr lang="en-US" altLang="en-US" b="1">
                <a:latin typeface="Courier New" pitchFamily="49" charset="0"/>
              </a:rPr>
              <a:t>   init(); // initializes the Arduino hardware</a:t>
            </a:r>
          </a:p>
          <a:p>
            <a:r>
              <a:rPr lang="en-US" altLang="en-US" b="1">
                <a:latin typeface="Courier New" pitchFamily="49" charset="0"/>
              </a:rPr>
              <a:t>   setup();</a:t>
            </a:r>
          </a:p>
          <a:p>
            <a:r>
              <a:rPr lang="en-US" altLang="en-US" b="1">
                <a:latin typeface="Courier New" pitchFamily="49" charset="0"/>
              </a:rPr>
              <a:t>   for (;;)</a:t>
            </a:r>
          </a:p>
          <a:p>
            <a:r>
              <a:rPr lang="en-US" altLang="en-US" b="1">
                <a:latin typeface="Courier New" pitchFamily="49" charset="0"/>
              </a:rPr>
              <a:t>      loop();</a:t>
            </a:r>
          </a:p>
          <a:p>
            <a:r>
              <a:rPr lang="en-US" altLang="en-US" b="1">
                <a:latin typeface="Courier New" pitchFamily="49" charset="0"/>
              </a:rPr>
              <a:t>   return 0;</a:t>
            </a:r>
          </a:p>
          <a:p>
            <a:r>
              <a:rPr lang="en-US" altLang="en-US" b="1">
                <a:latin typeface="Courier New" pitchFamily="49" charset="0"/>
              </a:rPr>
              <a:t>}</a:t>
            </a:r>
          </a:p>
        </p:txBody>
      </p:sp>
      <p:sp>
        <p:nvSpPr>
          <p:cNvPr id="2" name="Date Placeholder 1"/>
          <p:cNvSpPr>
            <a:spLocks noGrp="1"/>
          </p:cNvSpPr>
          <p:nvPr>
            <p:ph type="dt" sz="half" idx="10"/>
          </p:nvPr>
        </p:nvSpPr>
        <p:spPr/>
        <p:txBody>
          <a:bodyPr/>
          <a:lstStyle/>
          <a:p>
            <a:pPr>
              <a:defRPr/>
            </a:pPr>
            <a:r>
              <a:rPr lang="en-US"/>
              <a:t>Winter 2026</a:t>
            </a:r>
            <a:endParaRPr lang="en-US" dirty="0"/>
          </a:p>
        </p:txBody>
      </p:sp>
      <p:sp>
        <p:nvSpPr>
          <p:cNvPr id="3" name="Footer Placeholder 2"/>
          <p:cNvSpPr>
            <a:spLocks noGrp="1"/>
          </p:cNvSpPr>
          <p:nvPr>
            <p:ph type="ftr" sz="quarter" idx="11"/>
          </p:nvPr>
        </p:nvSpPr>
        <p:spPr/>
        <p:txBody>
          <a:bodyPr/>
          <a:lstStyle/>
          <a:p>
            <a:pPr>
              <a:defRPr/>
            </a:pPr>
            <a:r>
              <a:rPr lang="en-US"/>
              <a:t>Session 1</a:t>
            </a:r>
          </a:p>
        </p:txBody>
      </p:sp>
      <p:sp>
        <p:nvSpPr>
          <p:cNvPr id="4" name="Slide Number Placeholder 3"/>
          <p:cNvSpPr>
            <a:spLocks noGrp="1"/>
          </p:cNvSpPr>
          <p:nvPr>
            <p:ph type="sldNum" sz="quarter" idx="12"/>
          </p:nvPr>
        </p:nvSpPr>
        <p:spPr/>
        <p:txBody>
          <a:bodyPr/>
          <a:lstStyle/>
          <a:p>
            <a:fld id="{8ED4263E-8DEB-43AE-B3A3-53F686D36AB5}" type="slidenum">
              <a:rPr lang="en-US" altLang="en-US" smtClean="0"/>
              <a:pPr/>
              <a:t>24</a:t>
            </a:fld>
            <a:endParaRPr lang="en-US" altLang="en-US"/>
          </a:p>
        </p:txBody>
      </p:sp>
      <p:sp>
        <p:nvSpPr>
          <p:cNvPr id="5" name="TextBox 4">
            <a:extLst>
              <a:ext uri="{FF2B5EF4-FFF2-40B4-BE49-F238E27FC236}">
                <a16:creationId xmlns:a16="http://schemas.microsoft.com/office/drawing/2014/main" id="{640C92D8-EAA6-4D8D-9C37-7EBC73155CF0}"/>
              </a:ext>
            </a:extLst>
          </p:cNvPr>
          <p:cNvSpPr txBox="1"/>
          <p:nvPr/>
        </p:nvSpPr>
        <p:spPr>
          <a:xfrm>
            <a:off x="5491089" y="3910819"/>
            <a:ext cx="3615798" cy="646331"/>
          </a:xfrm>
          <a:prstGeom prst="rect">
            <a:avLst/>
          </a:prstGeom>
          <a:noFill/>
        </p:spPr>
        <p:txBody>
          <a:bodyPr wrap="square" rtlCol="0">
            <a:spAutoFit/>
          </a:bodyPr>
          <a:lstStyle/>
          <a:p>
            <a:r>
              <a:rPr lang="en-IE" dirty="0"/>
              <a:t>This is what is actually happening</a:t>
            </a:r>
          </a:p>
          <a:p>
            <a:r>
              <a:rPr lang="en-IE" dirty="0"/>
              <a:t>It’s why loop() goes on forever</a:t>
            </a:r>
          </a:p>
        </p:txBody>
      </p:sp>
    </p:spTree>
    <p:extLst>
      <p:ext uri="{BB962C8B-B14F-4D97-AF65-F5344CB8AC3E}">
        <p14:creationId xmlns:p14="http://schemas.microsoft.com/office/powerpoint/2010/main" val="3716835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676" y="352051"/>
            <a:ext cx="6453655" cy="6453655"/>
          </a:xfrm>
          <a:prstGeom prst="rect">
            <a:avLst/>
          </a:prstGeom>
        </p:spPr>
      </p:pic>
      <p:sp>
        <p:nvSpPr>
          <p:cNvPr id="2" name="Title 1"/>
          <p:cNvSpPr>
            <a:spLocks noGrp="1"/>
          </p:cNvSpPr>
          <p:nvPr>
            <p:ph type="title"/>
          </p:nvPr>
        </p:nvSpPr>
        <p:spPr/>
        <p:txBody>
          <a:bodyPr/>
          <a:lstStyle/>
          <a:p>
            <a:r>
              <a:rPr lang="en-US" altLang="zh-CN" dirty="0">
                <a:ea typeface="SimSun" charset="-122"/>
              </a:rPr>
              <a:t>Blink running</a:t>
            </a:r>
            <a:endParaRPr lang="en-IE" dirty="0"/>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25</a:t>
            </a:fld>
            <a:endParaRPr lang="en-US" altLang="en-US"/>
          </a:p>
        </p:txBody>
      </p:sp>
      <p:sp>
        <p:nvSpPr>
          <p:cNvPr id="9" name="Right Arrow 8"/>
          <p:cNvSpPr/>
          <p:nvPr/>
        </p:nvSpPr>
        <p:spPr bwMode="auto">
          <a:xfrm rot="9193384">
            <a:off x="8268821" y="2758240"/>
            <a:ext cx="1606989" cy="484632"/>
          </a:xfrm>
          <a:prstGeom prst="rightArrow">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
        <p:nvSpPr>
          <p:cNvPr id="10" name="TextBox 9"/>
          <p:cNvSpPr txBox="1"/>
          <p:nvPr/>
        </p:nvSpPr>
        <p:spPr>
          <a:xfrm>
            <a:off x="9072313" y="2082843"/>
            <a:ext cx="1741777" cy="369332"/>
          </a:xfrm>
          <a:prstGeom prst="rect">
            <a:avLst/>
          </a:prstGeom>
          <a:noFill/>
          <a:ln>
            <a:solidFill>
              <a:schemeClr val="tx2"/>
            </a:solidFill>
          </a:ln>
        </p:spPr>
        <p:txBody>
          <a:bodyPr wrap="square" rtlCol="0">
            <a:spAutoFit/>
          </a:bodyPr>
          <a:lstStyle/>
          <a:p>
            <a:r>
              <a:rPr lang="en-IE" dirty="0"/>
              <a:t>This is Pin 13</a:t>
            </a:r>
          </a:p>
        </p:txBody>
      </p:sp>
      <p:sp>
        <p:nvSpPr>
          <p:cNvPr id="11" name="Right Arrow 10"/>
          <p:cNvSpPr/>
          <p:nvPr/>
        </p:nvSpPr>
        <p:spPr bwMode="auto">
          <a:xfrm rot="756152">
            <a:off x="3541911" y="2658903"/>
            <a:ext cx="4044071" cy="484632"/>
          </a:xfrm>
          <a:prstGeom prst="rightArrow">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
        <p:nvSpPr>
          <p:cNvPr id="12" name="TextBox 11"/>
          <p:cNvSpPr txBox="1"/>
          <p:nvPr/>
        </p:nvSpPr>
        <p:spPr>
          <a:xfrm>
            <a:off x="1886916" y="1621179"/>
            <a:ext cx="1650840" cy="1200329"/>
          </a:xfrm>
          <a:prstGeom prst="rect">
            <a:avLst/>
          </a:prstGeom>
          <a:noFill/>
          <a:ln>
            <a:solidFill>
              <a:schemeClr val="tx2"/>
            </a:solidFill>
          </a:ln>
        </p:spPr>
        <p:txBody>
          <a:bodyPr wrap="square" rtlCol="0">
            <a:spAutoFit/>
          </a:bodyPr>
          <a:lstStyle/>
          <a:p>
            <a:r>
              <a:rPr lang="en-IE" dirty="0"/>
              <a:t>Pin 13 is connected to this LED on Arduino</a:t>
            </a:r>
          </a:p>
        </p:txBody>
      </p:sp>
      <p:sp>
        <p:nvSpPr>
          <p:cNvPr id="13" name="TextBox 12"/>
          <p:cNvSpPr txBox="1"/>
          <p:nvPr/>
        </p:nvSpPr>
        <p:spPr>
          <a:xfrm>
            <a:off x="1640830" y="4661125"/>
            <a:ext cx="2143012" cy="1200329"/>
          </a:xfrm>
          <a:prstGeom prst="rect">
            <a:avLst/>
          </a:prstGeom>
          <a:solidFill>
            <a:srgbClr val="FFFF00"/>
          </a:solidFill>
          <a:ln>
            <a:solidFill>
              <a:schemeClr val="tx2"/>
            </a:solidFill>
          </a:ln>
        </p:spPr>
        <p:txBody>
          <a:bodyPr wrap="square" rtlCol="0">
            <a:spAutoFit/>
          </a:bodyPr>
          <a:lstStyle/>
          <a:p>
            <a:r>
              <a:rPr lang="en-IE" i="1" dirty="0">
                <a:solidFill>
                  <a:schemeClr val="tx2"/>
                </a:solidFill>
              </a:rPr>
              <a:t>Question: why do you think delay(1000); is included in Blink?</a:t>
            </a:r>
          </a:p>
        </p:txBody>
      </p:sp>
    </p:spTree>
    <p:extLst>
      <p:ext uri="{BB962C8B-B14F-4D97-AF65-F5344CB8AC3E}">
        <p14:creationId xmlns:p14="http://schemas.microsoft.com/office/powerpoint/2010/main" val="3561272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xfrm>
            <a:off x="2122714" y="217714"/>
            <a:ext cx="8153400" cy="772886"/>
          </a:xfrm>
        </p:spPr>
        <p:txBody>
          <a:bodyPr/>
          <a:lstStyle/>
          <a:p>
            <a:r>
              <a:rPr lang="en-US" altLang="en-US" dirty="0"/>
              <a:t>Some Common Commands</a:t>
            </a:r>
          </a:p>
        </p:txBody>
      </p:sp>
      <p:sp>
        <p:nvSpPr>
          <p:cNvPr id="54275" name="Rectangle 3"/>
          <p:cNvSpPr>
            <a:spLocks noGrp="1"/>
          </p:cNvSpPr>
          <p:nvPr>
            <p:ph type="body" idx="1"/>
          </p:nvPr>
        </p:nvSpPr>
        <p:spPr>
          <a:xfrm>
            <a:off x="567267" y="1789333"/>
            <a:ext cx="9733794" cy="4525963"/>
          </a:xfrm>
        </p:spPr>
        <p:txBody>
          <a:bodyPr/>
          <a:lstStyle/>
          <a:p>
            <a:pPr>
              <a:lnSpc>
                <a:spcPct val="80000"/>
              </a:lnSpc>
            </a:pPr>
            <a:r>
              <a:rPr lang="en-US" altLang="en-US" sz="2100" b="1" dirty="0" err="1"/>
              <a:t>Serial.println</a:t>
            </a:r>
            <a:r>
              <a:rPr lang="en-US" altLang="en-US" sz="2100" b="1" dirty="0"/>
              <a:t>(value);</a:t>
            </a:r>
            <a:br>
              <a:rPr lang="en-US" altLang="en-US" sz="2100" b="1" dirty="0"/>
            </a:br>
            <a:r>
              <a:rPr lang="en-US" altLang="en-US" sz="2100" dirty="0"/>
              <a:t>Prints the value to the Serial Monitor on your computer</a:t>
            </a:r>
            <a:br>
              <a:rPr lang="en-US" altLang="en-US" sz="2100" dirty="0"/>
            </a:br>
            <a:endParaRPr lang="en-US" altLang="en-US" sz="2100" dirty="0"/>
          </a:p>
          <a:p>
            <a:pPr>
              <a:lnSpc>
                <a:spcPct val="80000"/>
              </a:lnSpc>
            </a:pPr>
            <a:r>
              <a:rPr lang="en-US" altLang="en-US" sz="2100" b="1" dirty="0" err="1"/>
              <a:t>pinMode</a:t>
            </a:r>
            <a:r>
              <a:rPr lang="en-US" altLang="en-US" sz="2100" b="1" dirty="0"/>
              <a:t>(pin, mode);</a:t>
            </a:r>
            <a:br>
              <a:rPr lang="en-US" altLang="en-US" sz="2100" b="1" dirty="0"/>
            </a:br>
            <a:r>
              <a:rPr lang="en-US" altLang="en-US" sz="2100" dirty="0"/>
              <a:t>Configures a digital pin to read (input) or write (output) a digital value</a:t>
            </a:r>
            <a:br>
              <a:rPr lang="en-US" altLang="en-US" sz="2100" dirty="0"/>
            </a:br>
            <a:endParaRPr lang="en-US" altLang="en-US" sz="2100" dirty="0"/>
          </a:p>
          <a:p>
            <a:pPr>
              <a:lnSpc>
                <a:spcPct val="80000"/>
              </a:lnSpc>
            </a:pPr>
            <a:r>
              <a:rPr lang="en-US" altLang="en-US" sz="2100" b="1" dirty="0" err="1"/>
              <a:t>digitalRead</a:t>
            </a:r>
            <a:r>
              <a:rPr lang="en-US" altLang="en-US" sz="2100" b="1" dirty="0"/>
              <a:t>(pin);</a:t>
            </a:r>
            <a:br>
              <a:rPr lang="en-US" altLang="en-US" sz="2100" b="1" dirty="0"/>
            </a:br>
            <a:r>
              <a:rPr lang="en-US" altLang="en-US" sz="2100" dirty="0"/>
              <a:t>Reads a digital value (HIGH or LOW) on a pin set for input</a:t>
            </a:r>
            <a:br>
              <a:rPr lang="en-US" altLang="en-US" sz="2100" dirty="0"/>
            </a:br>
            <a:endParaRPr lang="en-US" altLang="en-US" sz="2100" dirty="0"/>
          </a:p>
          <a:p>
            <a:pPr>
              <a:lnSpc>
                <a:spcPct val="80000"/>
              </a:lnSpc>
            </a:pPr>
            <a:r>
              <a:rPr lang="en-US" altLang="en-US" sz="2100" b="1" dirty="0" err="1"/>
              <a:t>digitalWrite</a:t>
            </a:r>
            <a:r>
              <a:rPr lang="en-US" altLang="en-US" sz="2100" b="1" dirty="0"/>
              <a:t>(pin, value);</a:t>
            </a:r>
            <a:br>
              <a:rPr lang="en-US" altLang="en-US" sz="2100" b="1" dirty="0"/>
            </a:br>
            <a:r>
              <a:rPr lang="en-US" altLang="en-US" sz="2100" dirty="0"/>
              <a:t>Writes the digital value (HIGH or LOW) to a pin set for output</a:t>
            </a:r>
          </a:p>
          <a:p>
            <a:pPr>
              <a:lnSpc>
                <a:spcPct val="80000"/>
              </a:lnSpc>
            </a:pPr>
            <a:endParaRPr lang="en-US" altLang="en-US" sz="2100" dirty="0"/>
          </a:p>
          <a:p>
            <a:pPr>
              <a:lnSpc>
                <a:spcPct val="80000"/>
              </a:lnSpc>
            </a:pPr>
            <a:r>
              <a:rPr lang="en-US" altLang="en-US" sz="2100" b="1" dirty="0"/>
              <a:t>delay(value)</a:t>
            </a:r>
          </a:p>
          <a:p>
            <a:pPr>
              <a:lnSpc>
                <a:spcPct val="80000"/>
              </a:lnSpc>
              <a:buFont typeface="Wingdings" pitchFamily="2" charset="2"/>
              <a:buNone/>
            </a:pPr>
            <a:r>
              <a:rPr lang="en-US" altLang="en-US" sz="2100" dirty="0"/>
              <a:t>	Stops the program execution for the number of milliseconds given by value</a:t>
            </a:r>
          </a:p>
          <a:p>
            <a:pPr>
              <a:lnSpc>
                <a:spcPct val="80000"/>
              </a:lnSpc>
              <a:buFont typeface="Wingdings" pitchFamily="2" charset="2"/>
              <a:buNone/>
            </a:pPr>
            <a:endParaRPr lang="en-US" altLang="en-US" sz="2100" dirty="0"/>
          </a:p>
        </p:txBody>
      </p:sp>
      <p:sp>
        <p:nvSpPr>
          <p:cNvPr id="2" name="TextBox 1"/>
          <p:cNvSpPr txBox="1"/>
          <p:nvPr/>
        </p:nvSpPr>
        <p:spPr>
          <a:xfrm>
            <a:off x="1343472" y="1049689"/>
            <a:ext cx="5982022" cy="646331"/>
          </a:xfrm>
          <a:prstGeom prst="rect">
            <a:avLst/>
          </a:prstGeom>
          <a:solidFill>
            <a:srgbClr val="FFFF00"/>
          </a:solidFill>
        </p:spPr>
        <p:txBody>
          <a:bodyPr wrap="square" rtlCol="0">
            <a:spAutoFit/>
          </a:bodyPr>
          <a:lstStyle/>
          <a:p>
            <a:r>
              <a:rPr lang="en-IE" i="1" dirty="0">
                <a:solidFill>
                  <a:schemeClr val="tx2"/>
                </a:solidFill>
                <a:latin typeface="+mj-lt"/>
              </a:rPr>
              <a:t>The next few slides are mostly for reference</a:t>
            </a:r>
          </a:p>
          <a:p>
            <a:r>
              <a:rPr lang="en-IE" i="1" dirty="0">
                <a:solidFill>
                  <a:schemeClr val="tx2"/>
                </a:solidFill>
                <a:latin typeface="+mj-lt"/>
              </a:rPr>
              <a:t>You can find these details (and more) at www.arduino.cc</a:t>
            </a:r>
          </a:p>
        </p:txBody>
      </p:sp>
      <p:sp>
        <p:nvSpPr>
          <p:cNvPr id="3" name="Date Placeholder 2"/>
          <p:cNvSpPr>
            <a:spLocks noGrp="1"/>
          </p:cNvSpPr>
          <p:nvPr>
            <p:ph type="dt" sz="half" idx="10"/>
          </p:nvPr>
        </p:nvSpPr>
        <p:spPr/>
        <p:txBody>
          <a:bodyPr/>
          <a:lstStyle/>
          <a:p>
            <a:pPr>
              <a:defRPr/>
            </a:pPr>
            <a:r>
              <a:rPr lang="en-US"/>
              <a:t>Winter 2026</a:t>
            </a:r>
            <a:endParaRPr lang="en-US" dirty="0"/>
          </a:p>
        </p:txBody>
      </p:sp>
      <p:sp>
        <p:nvSpPr>
          <p:cNvPr id="4" name="Footer Placeholder 3"/>
          <p:cNvSpPr>
            <a:spLocks noGrp="1"/>
          </p:cNvSpPr>
          <p:nvPr>
            <p:ph type="ftr" sz="quarter" idx="11"/>
          </p:nvPr>
        </p:nvSpPr>
        <p:spPr/>
        <p:txBody>
          <a:bodyPr/>
          <a:lstStyle/>
          <a:p>
            <a:pPr>
              <a:defRPr/>
            </a:pPr>
            <a:r>
              <a:rPr lang="en-US"/>
              <a:t>Session 1</a:t>
            </a:r>
          </a:p>
        </p:txBody>
      </p:sp>
      <p:sp>
        <p:nvSpPr>
          <p:cNvPr id="5" name="Slide Number Placeholder 4"/>
          <p:cNvSpPr>
            <a:spLocks noGrp="1"/>
          </p:cNvSpPr>
          <p:nvPr>
            <p:ph type="sldNum" sz="quarter" idx="12"/>
          </p:nvPr>
        </p:nvSpPr>
        <p:spPr/>
        <p:txBody>
          <a:bodyPr/>
          <a:lstStyle/>
          <a:p>
            <a:fld id="{8ED4263E-8DEB-43AE-B3A3-53F686D36AB5}" type="slidenum">
              <a:rPr lang="en-US" altLang="en-US" smtClean="0"/>
              <a:pPr/>
              <a:t>26</a:t>
            </a:fld>
            <a:endParaRPr lang="en-US" altLang="en-US"/>
          </a:p>
        </p:txBody>
      </p:sp>
    </p:spTree>
    <p:extLst>
      <p:ext uri="{BB962C8B-B14F-4D97-AF65-F5344CB8AC3E}">
        <p14:creationId xmlns:p14="http://schemas.microsoft.com/office/powerpoint/2010/main" val="943456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p:cNvSpPr>
          <p:nvPr>
            <p:ph type="title"/>
          </p:nvPr>
        </p:nvSpPr>
        <p:spPr>
          <a:xfrm>
            <a:off x="1343473" y="228600"/>
            <a:ext cx="8943528" cy="751114"/>
          </a:xfrm>
        </p:spPr>
        <p:txBody>
          <a:bodyPr/>
          <a:lstStyle/>
          <a:p>
            <a:r>
              <a:rPr lang="en-US" altLang="en-US" dirty="0"/>
              <a:t>Arduino data types</a:t>
            </a:r>
          </a:p>
        </p:txBody>
      </p:sp>
      <p:pic>
        <p:nvPicPr>
          <p:cNvPr id="563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422" y="1502230"/>
            <a:ext cx="6795178" cy="189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422" y="3320142"/>
            <a:ext cx="6654016" cy="2856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Winter 2026</a:t>
            </a:r>
            <a:endParaRPr lang="en-US" dirty="0"/>
          </a:p>
        </p:txBody>
      </p:sp>
      <p:sp>
        <p:nvSpPr>
          <p:cNvPr id="3" name="Footer Placeholder 2"/>
          <p:cNvSpPr>
            <a:spLocks noGrp="1"/>
          </p:cNvSpPr>
          <p:nvPr>
            <p:ph type="ftr" sz="quarter" idx="11"/>
          </p:nvPr>
        </p:nvSpPr>
        <p:spPr/>
        <p:txBody>
          <a:bodyPr/>
          <a:lstStyle/>
          <a:p>
            <a:pPr>
              <a:defRPr/>
            </a:pPr>
            <a:r>
              <a:rPr lang="en-US"/>
              <a:t>Session 1</a:t>
            </a:r>
          </a:p>
        </p:txBody>
      </p:sp>
      <p:sp>
        <p:nvSpPr>
          <p:cNvPr id="4" name="Slide Number Placeholder 3"/>
          <p:cNvSpPr>
            <a:spLocks noGrp="1"/>
          </p:cNvSpPr>
          <p:nvPr>
            <p:ph type="sldNum" sz="quarter" idx="12"/>
          </p:nvPr>
        </p:nvSpPr>
        <p:spPr/>
        <p:txBody>
          <a:bodyPr/>
          <a:lstStyle/>
          <a:p>
            <a:fld id="{8ED4263E-8DEB-43AE-B3A3-53F686D36AB5}" type="slidenum">
              <a:rPr lang="en-US" altLang="en-US" smtClean="0"/>
              <a:pPr/>
              <a:t>27</a:t>
            </a:fld>
            <a:endParaRPr lang="en-US" altLang="en-US"/>
          </a:p>
        </p:txBody>
      </p:sp>
      <p:sp>
        <p:nvSpPr>
          <p:cNvPr id="5" name="TextBox 4">
            <a:extLst>
              <a:ext uri="{FF2B5EF4-FFF2-40B4-BE49-F238E27FC236}">
                <a16:creationId xmlns:a16="http://schemas.microsoft.com/office/drawing/2014/main" id="{B1E34C43-6CD4-4C23-AC88-6AA8D6CAE56E}"/>
              </a:ext>
            </a:extLst>
          </p:cNvPr>
          <p:cNvSpPr txBox="1"/>
          <p:nvPr/>
        </p:nvSpPr>
        <p:spPr>
          <a:xfrm>
            <a:off x="7728104" y="4994910"/>
            <a:ext cx="2756094" cy="1477328"/>
          </a:xfrm>
          <a:prstGeom prst="rect">
            <a:avLst/>
          </a:prstGeom>
          <a:solidFill>
            <a:schemeClr val="accent5"/>
          </a:solidFill>
          <a:ln>
            <a:solidFill>
              <a:schemeClr val="tx2"/>
            </a:solidFill>
          </a:ln>
        </p:spPr>
        <p:txBody>
          <a:bodyPr wrap="square" rtlCol="0">
            <a:spAutoFit/>
          </a:bodyPr>
          <a:lstStyle/>
          <a:p>
            <a:r>
              <a:rPr lang="en-IE" dirty="0"/>
              <a:t>The next few slides are mostly for reference</a:t>
            </a:r>
          </a:p>
          <a:p>
            <a:r>
              <a:rPr lang="en-IE" dirty="0"/>
              <a:t>Most programming environments use these types similar ones</a:t>
            </a:r>
          </a:p>
        </p:txBody>
      </p:sp>
    </p:spTree>
    <p:extLst>
      <p:ext uri="{BB962C8B-B14F-4D97-AF65-F5344CB8AC3E}">
        <p14:creationId xmlns:p14="http://schemas.microsoft.com/office/powerpoint/2010/main" val="2455290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1343477" y="228600"/>
            <a:ext cx="8943524" cy="751114"/>
          </a:xfrm>
        </p:spPr>
        <p:txBody>
          <a:bodyPr/>
          <a:lstStyle/>
          <a:p>
            <a:r>
              <a:rPr lang="en-US" altLang="en-US" dirty="0"/>
              <a:t>Flow control</a:t>
            </a:r>
          </a:p>
        </p:txBody>
      </p:sp>
      <p:sp>
        <p:nvSpPr>
          <p:cNvPr id="59406" name="Rectangle 14"/>
          <p:cNvSpPr>
            <a:spLocks noChangeArrowheads="1"/>
          </p:cNvSpPr>
          <p:nvPr/>
        </p:nvSpPr>
        <p:spPr bwMode="auto">
          <a:xfrm>
            <a:off x="5486400" y="5688240"/>
            <a:ext cx="5029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300" b="1">
                <a:latin typeface="Courier New" pitchFamily="49" charset="0"/>
              </a:rPr>
              <a:t>do{ // assign readSensors value to x </a:t>
            </a:r>
          </a:p>
          <a:p>
            <a:r>
              <a:rPr lang="en-US" altLang="en-US" sz="1300" b="1">
                <a:latin typeface="Courier New" pitchFamily="49" charset="0"/>
              </a:rPr>
              <a:t>   x = readSensors(); </a:t>
            </a:r>
          </a:p>
          <a:p>
            <a:r>
              <a:rPr lang="en-US" altLang="en-US" sz="1300" b="1">
                <a:latin typeface="Courier New" pitchFamily="49" charset="0"/>
              </a:rPr>
              <a:t>   delay (50); // pauses 50 milliseconds </a:t>
            </a:r>
          </a:p>
          <a:p>
            <a:r>
              <a:rPr lang="en-US" altLang="en-US" sz="1300" b="1">
                <a:latin typeface="Courier New" pitchFamily="49" charset="0"/>
              </a:rPr>
              <a:t>} while (x &lt; 100); // loops if x is less than 100</a:t>
            </a:r>
            <a:r>
              <a:rPr lang="en-US" altLang="en-US" sz="1300">
                <a:latin typeface="Courier New" pitchFamily="49" charset="0"/>
              </a:rPr>
              <a:t> </a:t>
            </a:r>
          </a:p>
        </p:txBody>
      </p:sp>
      <p:sp>
        <p:nvSpPr>
          <p:cNvPr id="59407" name="Line 15"/>
          <p:cNvSpPr>
            <a:spLocks noChangeShapeType="1"/>
          </p:cNvSpPr>
          <p:nvPr/>
        </p:nvSpPr>
        <p:spPr bwMode="auto">
          <a:xfrm>
            <a:off x="5410200" y="5602061"/>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9408" name="Rectangle 16"/>
          <p:cNvSpPr>
            <a:spLocks noChangeArrowheads="1"/>
          </p:cNvSpPr>
          <p:nvPr/>
        </p:nvSpPr>
        <p:spPr bwMode="auto">
          <a:xfrm>
            <a:off x="5486400" y="4614863"/>
            <a:ext cx="5029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300" b="1" dirty="0">
                <a:latin typeface="Courier New" pitchFamily="49" charset="0"/>
              </a:rPr>
              <a:t>while (</a:t>
            </a:r>
            <a:r>
              <a:rPr lang="en-US" altLang="en-US" sz="1300" b="1" dirty="0" err="1">
                <a:latin typeface="Courier New" pitchFamily="49" charset="0"/>
              </a:rPr>
              <a:t>someVariable</a:t>
            </a:r>
            <a:r>
              <a:rPr lang="en-US" altLang="en-US" sz="1300" b="1" dirty="0">
                <a:latin typeface="Courier New" pitchFamily="49" charset="0"/>
              </a:rPr>
              <a:t> &lt; 200){ //if less than 200 </a:t>
            </a:r>
          </a:p>
          <a:p>
            <a:r>
              <a:rPr lang="en-US" altLang="en-US" sz="1300" b="1" dirty="0">
                <a:latin typeface="Courier New" pitchFamily="49" charset="0"/>
              </a:rPr>
              <a:t>   </a:t>
            </a:r>
            <a:r>
              <a:rPr lang="en-US" altLang="en-US" sz="1300" b="1" dirty="0" err="1">
                <a:latin typeface="Courier New" pitchFamily="49" charset="0"/>
              </a:rPr>
              <a:t>doSomething</a:t>
            </a:r>
            <a:r>
              <a:rPr lang="en-US" altLang="en-US" sz="1300" b="1" dirty="0">
                <a:latin typeface="Courier New" pitchFamily="49" charset="0"/>
              </a:rPr>
              <a:t>; // executes enclosed statements </a:t>
            </a:r>
          </a:p>
          <a:p>
            <a:r>
              <a:rPr lang="en-US" altLang="en-US" sz="1300" b="1" dirty="0">
                <a:latin typeface="Courier New" pitchFamily="49" charset="0"/>
              </a:rPr>
              <a:t>   </a:t>
            </a:r>
            <a:r>
              <a:rPr lang="en-US" altLang="en-US" sz="1300" b="1" dirty="0" err="1">
                <a:latin typeface="Courier New" pitchFamily="49" charset="0"/>
              </a:rPr>
              <a:t>someVariable</a:t>
            </a:r>
            <a:r>
              <a:rPr lang="en-US" altLang="en-US" sz="1300" b="1" dirty="0">
                <a:latin typeface="Courier New" pitchFamily="49" charset="0"/>
              </a:rPr>
              <a:t>++; // increments variable by 1 </a:t>
            </a:r>
          </a:p>
          <a:p>
            <a:r>
              <a:rPr lang="en-US" altLang="en-US" sz="1300" b="1" dirty="0">
                <a:latin typeface="Courier New" pitchFamily="49" charset="0"/>
              </a:rPr>
              <a:t>} </a:t>
            </a:r>
          </a:p>
        </p:txBody>
      </p:sp>
      <p:sp>
        <p:nvSpPr>
          <p:cNvPr id="59409" name="Line 17"/>
          <p:cNvSpPr>
            <a:spLocks noChangeShapeType="1"/>
          </p:cNvSpPr>
          <p:nvPr/>
        </p:nvSpPr>
        <p:spPr bwMode="auto">
          <a:xfrm>
            <a:off x="5399314" y="4614862"/>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9410" name="Rectangle 18"/>
          <p:cNvSpPr>
            <a:spLocks noChangeArrowheads="1"/>
          </p:cNvSpPr>
          <p:nvPr/>
        </p:nvSpPr>
        <p:spPr bwMode="auto">
          <a:xfrm>
            <a:off x="7010400" y="3739926"/>
            <a:ext cx="27432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300" b="1" dirty="0">
                <a:latin typeface="Courier New" pitchFamily="49" charset="0"/>
              </a:rPr>
              <a:t>for(j=0; j &lt; 4; j++ ){</a:t>
            </a:r>
          </a:p>
          <a:p>
            <a:r>
              <a:rPr lang="en-US" altLang="en-US" sz="1300" b="1" dirty="0">
                <a:latin typeface="Courier New" pitchFamily="49" charset="0"/>
              </a:rPr>
              <a:t>   </a:t>
            </a:r>
            <a:r>
              <a:rPr lang="en-US" altLang="en-US" sz="1300" b="1" dirty="0" err="1">
                <a:latin typeface="Courier New" pitchFamily="49" charset="0"/>
              </a:rPr>
              <a:t>Serial.println</a:t>
            </a:r>
            <a:r>
              <a:rPr lang="en-US" altLang="en-US" sz="1300" b="1" dirty="0">
                <a:latin typeface="Courier New" pitchFamily="49" charset="0"/>
              </a:rPr>
              <a:t>(j);</a:t>
            </a:r>
          </a:p>
          <a:p>
            <a:r>
              <a:rPr lang="en-US" altLang="en-US" sz="1300" b="1" dirty="0">
                <a:latin typeface="Courier New" pitchFamily="49" charset="0"/>
              </a:rPr>
              <a:t>}</a:t>
            </a:r>
          </a:p>
        </p:txBody>
      </p:sp>
      <p:sp>
        <p:nvSpPr>
          <p:cNvPr id="59411" name="Line 19"/>
          <p:cNvSpPr>
            <a:spLocks noChangeShapeType="1"/>
          </p:cNvSpPr>
          <p:nvPr/>
        </p:nvSpPr>
        <p:spPr bwMode="auto">
          <a:xfrm>
            <a:off x="6858000" y="3741512"/>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9412" name="Rectangle 20"/>
          <p:cNvSpPr>
            <a:spLocks noChangeArrowheads="1"/>
          </p:cNvSpPr>
          <p:nvPr/>
        </p:nvSpPr>
        <p:spPr bwMode="auto">
          <a:xfrm>
            <a:off x="7010400" y="1322614"/>
            <a:ext cx="3200400"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300" b="1" dirty="0">
                <a:latin typeface="Courier New" pitchFamily="49" charset="0"/>
              </a:rPr>
              <a:t>if (</a:t>
            </a:r>
            <a:r>
              <a:rPr lang="en-US" altLang="en-US" sz="1300" b="1" dirty="0" err="1">
                <a:latin typeface="Courier New" pitchFamily="49" charset="0"/>
              </a:rPr>
              <a:t>inputPin</a:t>
            </a:r>
            <a:r>
              <a:rPr lang="en-US" altLang="en-US" sz="1300" b="1" dirty="0">
                <a:latin typeface="Courier New" pitchFamily="49" charset="0"/>
              </a:rPr>
              <a:t> &lt; 500){ </a:t>
            </a:r>
          </a:p>
          <a:p>
            <a:r>
              <a:rPr lang="en-US" altLang="en-US" sz="1300" b="1" dirty="0">
                <a:latin typeface="Courier New" pitchFamily="49" charset="0"/>
              </a:rPr>
              <a:t>   </a:t>
            </a:r>
            <a:r>
              <a:rPr lang="en-US" altLang="en-US" sz="1300" b="1" dirty="0" err="1">
                <a:latin typeface="Courier New" pitchFamily="49" charset="0"/>
              </a:rPr>
              <a:t>doThingA</a:t>
            </a:r>
            <a:r>
              <a:rPr lang="en-US" altLang="en-US" sz="1300" b="1" dirty="0">
                <a:latin typeface="Courier New" pitchFamily="49" charset="0"/>
              </a:rPr>
              <a:t>; </a:t>
            </a:r>
          </a:p>
          <a:p>
            <a:r>
              <a:rPr lang="en-US" altLang="en-US" sz="1300" b="1" dirty="0">
                <a:latin typeface="Courier New" pitchFamily="49" charset="0"/>
              </a:rPr>
              <a:t>} </a:t>
            </a:r>
          </a:p>
          <a:p>
            <a:r>
              <a:rPr lang="en-US" altLang="en-US" sz="1300" b="1" dirty="0">
                <a:latin typeface="Courier New" pitchFamily="49" charset="0"/>
              </a:rPr>
              <a:t>else if (</a:t>
            </a:r>
            <a:r>
              <a:rPr lang="en-US" altLang="en-US" sz="1300" b="1" dirty="0" err="1">
                <a:latin typeface="Courier New" pitchFamily="49" charset="0"/>
              </a:rPr>
              <a:t>inputPin</a:t>
            </a:r>
            <a:r>
              <a:rPr lang="en-US" altLang="en-US" sz="1300" b="1" dirty="0">
                <a:latin typeface="Courier New" pitchFamily="49" charset="0"/>
              </a:rPr>
              <a:t> &gt;= 1000){ </a:t>
            </a:r>
          </a:p>
          <a:p>
            <a:r>
              <a:rPr lang="en-US" altLang="en-US" sz="1300" b="1" dirty="0">
                <a:latin typeface="Courier New" pitchFamily="49" charset="0"/>
              </a:rPr>
              <a:t>   </a:t>
            </a:r>
            <a:r>
              <a:rPr lang="en-US" altLang="en-US" sz="1300" b="1" dirty="0" err="1">
                <a:latin typeface="Courier New" pitchFamily="49" charset="0"/>
              </a:rPr>
              <a:t>doThingB</a:t>
            </a:r>
            <a:r>
              <a:rPr lang="en-US" altLang="en-US" sz="1300" b="1" dirty="0">
                <a:latin typeface="Courier New" pitchFamily="49" charset="0"/>
              </a:rPr>
              <a:t>; </a:t>
            </a:r>
          </a:p>
          <a:p>
            <a:r>
              <a:rPr lang="en-US" altLang="en-US" sz="1300" b="1" dirty="0">
                <a:latin typeface="Courier New" pitchFamily="49" charset="0"/>
              </a:rPr>
              <a:t>} </a:t>
            </a:r>
          </a:p>
          <a:p>
            <a:r>
              <a:rPr lang="en-US" altLang="en-US" sz="1300" b="1" dirty="0">
                <a:latin typeface="Courier New" pitchFamily="49" charset="0"/>
              </a:rPr>
              <a:t>else{ </a:t>
            </a:r>
          </a:p>
          <a:p>
            <a:r>
              <a:rPr lang="en-US" altLang="en-US" sz="1300" b="1" dirty="0">
                <a:latin typeface="Courier New" pitchFamily="49" charset="0"/>
              </a:rPr>
              <a:t>   </a:t>
            </a:r>
            <a:r>
              <a:rPr lang="en-US" altLang="en-US" sz="1300" b="1" dirty="0" err="1">
                <a:latin typeface="Courier New" pitchFamily="49" charset="0"/>
              </a:rPr>
              <a:t>doThingC</a:t>
            </a:r>
            <a:r>
              <a:rPr lang="en-US" altLang="en-US" sz="1300" b="1" dirty="0">
                <a:latin typeface="Courier New" pitchFamily="49" charset="0"/>
              </a:rPr>
              <a:t>; </a:t>
            </a:r>
          </a:p>
          <a:p>
            <a:r>
              <a:rPr lang="en-US" altLang="en-US" sz="1300" b="1" dirty="0">
                <a:latin typeface="Courier New" pitchFamily="49" charset="0"/>
              </a:rPr>
              <a:t>} </a:t>
            </a:r>
          </a:p>
        </p:txBody>
      </p:sp>
      <p:sp>
        <p:nvSpPr>
          <p:cNvPr id="59413" name="Line 21"/>
          <p:cNvSpPr>
            <a:spLocks noChangeShapeType="1"/>
          </p:cNvSpPr>
          <p:nvPr/>
        </p:nvSpPr>
        <p:spPr bwMode="auto">
          <a:xfrm>
            <a:off x="6858000" y="1322614"/>
            <a:ext cx="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9415" name="Rectangle 23"/>
          <p:cNvSpPr>
            <a:spLocks noChangeArrowheads="1"/>
          </p:cNvSpPr>
          <p:nvPr/>
        </p:nvSpPr>
        <p:spPr bwMode="auto">
          <a:xfrm>
            <a:off x="1752601" y="1322615"/>
            <a:ext cx="5007429"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300" b="1" dirty="0">
                <a:latin typeface="Courier New" pitchFamily="49" charset="0"/>
              </a:rPr>
              <a:t>1. if</a:t>
            </a:r>
          </a:p>
          <a:p>
            <a:r>
              <a:rPr lang="en-US" altLang="en-US" sz="1300" dirty="0">
                <a:latin typeface="Courier New" pitchFamily="49" charset="0"/>
              </a:rPr>
              <a:t>if(expression){ //if expression is true </a:t>
            </a:r>
          </a:p>
          <a:p>
            <a:r>
              <a:rPr lang="en-US" altLang="en-US" sz="1300" dirty="0">
                <a:latin typeface="Courier New" pitchFamily="49" charset="0"/>
              </a:rPr>
              <a:t>   </a:t>
            </a:r>
            <a:r>
              <a:rPr lang="en-US" altLang="en-US" sz="1300" dirty="0" err="1">
                <a:latin typeface="Courier New" pitchFamily="49" charset="0"/>
              </a:rPr>
              <a:t>doSomething</a:t>
            </a:r>
            <a:r>
              <a:rPr lang="en-US" altLang="en-US" sz="1300" dirty="0">
                <a:latin typeface="Courier New" pitchFamily="49" charset="0"/>
              </a:rPr>
              <a:t>; </a:t>
            </a:r>
          </a:p>
          <a:p>
            <a:r>
              <a:rPr lang="en-US" altLang="en-US" sz="1300" dirty="0">
                <a:latin typeface="Courier New" pitchFamily="49" charset="0"/>
              </a:rPr>
              <a:t>}</a:t>
            </a:r>
          </a:p>
          <a:p>
            <a:endParaRPr lang="en-US" altLang="en-US" sz="1300" dirty="0">
              <a:latin typeface="Courier New" pitchFamily="49" charset="0"/>
            </a:endParaRPr>
          </a:p>
          <a:p>
            <a:r>
              <a:rPr lang="en-US" altLang="en-US" sz="1300" b="1" dirty="0">
                <a:latin typeface="Courier New" pitchFamily="49" charset="0"/>
              </a:rPr>
              <a:t>2. if… else</a:t>
            </a:r>
          </a:p>
          <a:p>
            <a:r>
              <a:rPr lang="en-US" altLang="en-US" sz="1300" dirty="0">
                <a:latin typeface="Courier New" pitchFamily="49" charset="0"/>
              </a:rPr>
              <a:t>if(</a:t>
            </a:r>
            <a:r>
              <a:rPr lang="en-US" altLang="en-US" sz="1300" dirty="0" err="1">
                <a:latin typeface="Courier New" pitchFamily="49" charset="0"/>
              </a:rPr>
              <a:t>inputPin</a:t>
            </a:r>
            <a:r>
              <a:rPr lang="en-US" altLang="en-US" sz="1300" dirty="0">
                <a:latin typeface="Courier New" pitchFamily="49" charset="0"/>
              </a:rPr>
              <a:t> == HIGH){ </a:t>
            </a:r>
          </a:p>
          <a:p>
            <a:r>
              <a:rPr lang="en-US" altLang="en-US" sz="1300" dirty="0">
                <a:latin typeface="Courier New" pitchFamily="49" charset="0"/>
              </a:rPr>
              <a:t>   </a:t>
            </a:r>
            <a:r>
              <a:rPr lang="en-US" altLang="en-US" sz="1300" dirty="0" err="1">
                <a:latin typeface="Courier New" pitchFamily="49" charset="0"/>
              </a:rPr>
              <a:t>doThingA</a:t>
            </a:r>
            <a:r>
              <a:rPr lang="en-US" altLang="en-US" sz="1300" dirty="0">
                <a:latin typeface="Courier New" pitchFamily="49" charset="0"/>
              </a:rPr>
              <a:t>; </a:t>
            </a:r>
          </a:p>
          <a:p>
            <a:r>
              <a:rPr lang="en-US" altLang="en-US" sz="1300" dirty="0">
                <a:latin typeface="Courier New" pitchFamily="49" charset="0"/>
              </a:rPr>
              <a:t>} else{ </a:t>
            </a:r>
          </a:p>
          <a:p>
            <a:r>
              <a:rPr lang="en-US" altLang="en-US" sz="1300" dirty="0">
                <a:latin typeface="Courier New" pitchFamily="49" charset="0"/>
              </a:rPr>
              <a:t>   </a:t>
            </a:r>
            <a:r>
              <a:rPr lang="en-US" altLang="en-US" sz="1300" dirty="0" err="1">
                <a:latin typeface="Courier New" pitchFamily="49" charset="0"/>
              </a:rPr>
              <a:t>doThingB</a:t>
            </a:r>
            <a:r>
              <a:rPr lang="en-US" altLang="en-US" sz="1300" dirty="0">
                <a:latin typeface="Courier New" pitchFamily="49" charset="0"/>
              </a:rPr>
              <a:t>; </a:t>
            </a:r>
          </a:p>
          <a:p>
            <a:r>
              <a:rPr lang="en-US" altLang="en-US" sz="1300" dirty="0">
                <a:latin typeface="Courier New" pitchFamily="49" charset="0"/>
              </a:rPr>
              <a:t>} </a:t>
            </a:r>
          </a:p>
          <a:p>
            <a:endParaRPr lang="en-US" altLang="en-US" sz="1300" dirty="0">
              <a:latin typeface="Courier New" pitchFamily="49" charset="0"/>
            </a:endParaRPr>
          </a:p>
          <a:p>
            <a:r>
              <a:rPr lang="en-US" altLang="en-US" sz="1300" b="1" dirty="0">
                <a:latin typeface="Courier New" pitchFamily="49" charset="0"/>
              </a:rPr>
              <a:t>3. for</a:t>
            </a:r>
          </a:p>
          <a:p>
            <a:r>
              <a:rPr lang="en-US" altLang="en-US" sz="1300" dirty="0">
                <a:latin typeface="Courier New" pitchFamily="49" charset="0"/>
              </a:rPr>
              <a:t>for (initialization; condition; expression){ </a:t>
            </a:r>
          </a:p>
          <a:p>
            <a:r>
              <a:rPr lang="en-US" altLang="en-US" sz="1300" dirty="0">
                <a:latin typeface="Courier New" pitchFamily="49" charset="0"/>
              </a:rPr>
              <a:t>   </a:t>
            </a:r>
            <a:r>
              <a:rPr lang="en-US" altLang="en-US" sz="1300" dirty="0" err="1">
                <a:latin typeface="Courier New" pitchFamily="49" charset="0"/>
              </a:rPr>
              <a:t>doSomething</a:t>
            </a:r>
            <a:r>
              <a:rPr lang="en-US" altLang="en-US" sz="1300" dirty="0">
                <a:latin typeface="Courier New" pitchFamily="49" charset="0"/>
              </a:rPr>
              <a:t>; </a:t>
            </a:r>
          </a:p>
          <a:p>
            <a:r>
              <a:rPr lang="en-US" altLang="en-US" sz="1300" dirty="0">
                <a:latin typeface="Courier New" pitchFamily="49" charset="0"/>
              </a:rPr>
              <a:t>} </a:t>
            </a:r>
          </a:p>
          <a:p>
            <a:endParaRPr lang="en-US" altLang="en-US" sz="1300" dirty="0">
              <a:latin typeface="Courier New" pitchFamily="49" charset="0"/>
            </a:endParaRPr>
          </a:p>
          <a:p>
            <a:r>
              <a:rPr lang="en-US" altLang="en-US" sz="1300" b="1" dirty="0">
                <a:latin typeface="Courier New" pitchFamily="49" charset="0"/>
              </a:rPr>
              <a:t>4. while</a:t>
            </a:r>
          </a:p>
          <a:p>
            <a:r>
              <a:rPr lang="en-US" altLang="en-US" sz="1300" dirty="0">
                <a:latin typeface="Courier New" pitchFamily="49" charset="0"/>
              </a:rPr>
              <a:t>while (expression){ </a:t>
            </a:r>
          </a:p>
          <a:p>
            <a:r>
              <a:rPr lang="en-US" altLang="en-US" sz="1300" dirty="0">
                <a:latin typeface="Courier New" pitchFamily="49" charset="0"/>
              </a:rPr>
              <a:t>   </a:t>
            </a:r>
            <a:r>
              <a:rPr lang="en-US" altLang="en-US" sz="1300" dirty="0" err="1">
                <a:latin typeface="Courier New" pitchFamily="49" charset="0"/>
              </a:rPr>
              <a:t>doSomething</a:t>
            </a:r>
            <a:r>
              <a:rPr lang="en-US" altLang="en-US" sz="1300" dirty="0">
                <a:latin typeface="Courier New" pitchFamily="49" charset="0"/>
              </a:rPr>
              <a:t>; </a:t>
            </a:r>
          </a:p>
          <a:p>
            <a:r>
              <a:rPr lang="en-US" altLang="en-US" sz="1300" dirty="0">
                <a:latin typeface="Courier New" pitchFamily="49" charset="0"/>
              </a:rPr>
              <a:t>} </a:t>
            </a:r>
          </a:p>
          <a:p>
            <a:endParaRPr lang="en-US" altLang="en-US" sz="1300" dirty="0">
              <a:latin typeface="Courier New" pitchFamily="49" charset="0"/>
            </a:endParaRPr>
          </a:p>
          <a:p>
            <a:r>
              <a:rPr lang="en-US" altLang="en-US" sz="1300" b="1" dirty="0">
                <a:latin typeface="Courier New" pitchFamily="49" charset="0"/>
              </a:rPr>
              <a:t>5. do… while </a:t>
            </a:r>
          </a:p>
          <a:p>
            <a:r>
              <a:rPr lang="en-US" altLang="en-US" sz="1300" dirty="0">
                <a:latin typeface="Courier New" pitchFamily="49" charset="0"/>
              </a:rPr>
              <a:t>do { </a:t>
            </a:r>
          </a:p>
          <a:p>
            <a:r>
              <a:rPr lang="en-US" altLang="en-US" sz="1300" dirty="0">
                <a:latin typeface="Courier New" pitchFamily="49" charset="0"/>
              </a:rPr>
              <a:t>   </a:t>
            </a:r>
            <a:r>
              <a:rPr lang="en-US" altLang="en-US" sz="1300" dirty="0" err="1">
                <a:latin typeface="Courier New" pitchFamily="49" charset="0"/>
              </a:rPr>
              <a:t>doSomething</a:t>
            </a:r>
            <a:r>
              <a:rPr lang="en-US" altLang="en-US" sz="1300" dirty="0">
                <a:latin typeface="Courier New" pitchFamily="49" charset="0"/>
              </a:rPr>
              <a:t>; </a:t>
            </a:r>
          </a:p>
          <a:p>
            <a:r>
              <a:rPr lang="en-US" altLang="en-US" sz="1300" dirty="0">
                <a:latin typeface="Courier New" pitchFamily="49" charset="0"/>
              </a:rPr>
              <a:t>} while (expression);</a:t>
            </a:r>
          </a:p>
        </p:txBody>
      </p:sp>
      <p:sp>
        <p:nvSpPr>
          <p:cNvPr id="2" name="Date Placeholder 1"/>
          <p:cNvSpPr>
            <a:spLocks noGrp="1"/>
          </p:cNvSpPr>
          <p:nvPr>
            <p:ph type="dt" sz="half" idx="10"/>
          </p:nvPr>
        </p:nvSpPr>
        <p:spPr/>
        <p:txBody>
          <a:bodyPr/>
          <a:lstStyle/>
          <a:p>
            <a:pPr>
              <a:defRPr/>
            </a:pPr>
            <a:r>
              <a:rPr lang="en-US"/>
              <a:t>Winter 2026</a:t>
            </a:r>
            <a:endParaRPr lang="en-US" dirty="0"/>
          </a:p>
        </p:txBody>
      </p:sp>
      <p:sp>
        <p:nvSpPr>
          <p:cNvPr id="3" name="Footer Placeholder 2"/>
          <p:cNvSpPr>
            <a:spLocks noGrp="1"/>
          </p:cNvSpPr>
          <p:nvPr>
            <p:ph type="ftr" sz="quarter" idx="11"/>
          </p:nvPr>
        </p:nvSpPr>
        <p:spPr/>
        <p:txBody>
          <a:bodyPr/>
          <a:lstStyle/>
          <a:p>
            <a:pPr>
              <a:defRPr/>
            </a:pPr>
            <a:r>
              <a:rPr lang="en-US"/>
              <a:t>Session 1</a:t>
            </a:r>
          </a:p>
        </p:txBody>
      </p:sp>
      <p:sp>
        <p:nvSpPr>
          <p:cNvPr id="4" name="Slide Number Placeholder 3"/>
          <p:cNvSpPr>
            <a:spLocks noGrp="1"/>
          </p:cNvSpPr>
          <p:nvPr>
            <p:ph type="sldNum" sz="quarter" idx="12"/>
          </p:nvPr>
        </p:nvSpPr>
        <p:spPr/>
        <p:txBody>
          <a:bodyPr/>
          <a:lstStyle/>
          <a:p>
            <a:fld id="{8ED4263E-8DEB-43AE-B3A3-53F686D36AB5}" type="slidenum">
              <a:rPr lang="en-US" altLang="en-US" smtClean="0"/>
              <a:pPr/>
              <a:t>28</a:t>
            </a:fld>
            <a:endParaRPr lang="en-US" altLang="en-US"/>
          </a:p>
        </p:txBody>
      </p:sp>
      <p:sp>
        <p:nvSpPr>
          <p:cNvPr id="5" name="TextBox 4">
            <a:extLst>
              <a:ext uri="{FF2B5EF4-FFF2-40B4-BE49-F238E27FC236}">
                <a16:creationId xmlns:a16="http://schemas.microsoft.com/office/drawing/2014/main" id="{CFE6105A-F8C2-46D8-9309-985597BD760F}"/>
              </a:ext>
            </a:extLst>
          </p:cNvPr>
          <p:cNvSpPr txBox="1"/>
          <p:nvPr/>
        </p:nvSpPr>
        <p:spPr>
          <a:xfrm>
            <a:off x="5828714" y="393895"/>
            <a:ext cx="4293098" cy="369332"/>
          </a:xfrm>
          <a:prstGeom prst="rect">
            <a:avLst/>
          </a:prstGeom>
          <a:solidFill>
            <a:schemeClr val="accent5"/>
          </a:solidFill>
          <a:ln>
            <a:solidFill>
              <a:schemeClr val="tx2"/>
            </a:solidFill>
          </a:ln>
        </p:spPr>
        <p:txBody>
          <a:bodyPr wrap="square" rtlCol="0">
            <a:spAutoFit/>
          </a:bodyPr>
          <a:lstStyle/>
          <a:p>
            <a:r>
              <a:rPr lang="en-IE" dirty="0"/>
              <a:t>Similar to other programming languages</a:t>
            </a:r>
          </a:p>
        </p:txBody>
      </p:sp>
    </p:spTree>
    <p:extLst>
      <p:ext uri="{BB962C8B-B14F-4D97-AF65-F5344CB8AC3E}">
        <p14:creationId xmlns:p14="http://schemas.microsoft.com/office/powerpoint/2010/main" val="532031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p:cNvSpPr>
          <p:nvPr>
            <p:ph type="title"/>
          </p:nvPr>
        </p:nvSpPr>
        <p:spPr>
          <a:xfrm>
            <a:off x="1343473" y="228601"/>
            <a:ext cx="8943528" cy="740229"/>
          </a:xfrm>
        </p:spPr>
        <p:txBody>
          <a:bodyPr/>
          <a:lstStyle/>
          <a:p>
            <a:r>
              <a:rPr lang="en-US" altLang="en-US" dirty="0"/>
              <a:t>Using Floating-Point Numbers</a:t>
            </a:r>
          </a:p>
        </p:txBody>
      </p:sp>
      <p:sp>
        <p:nvSpPr>
          <p:cNvPr id="57348" name="Rectangle 4"/>
          <p:cNvSpPr>
            <a:spLocks noChangeArrowheads="1"/>
          </p:cNvSpPr>
          <p:nvPr/>
        </p:nvSpPr>
        <p:spPr bwMode="auto">
          <a:xfrm>
            <a:off x="1981200" y="1905001"/>
            <a:ext cx="58674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b="1">
                <a:latin typeface="Courier New" pitchFamily="49" charset="0"/>
              </a:rPr>
              <a:t>float value = 1.1;</a:t>
            </a:r>
          </a:p>
          <a:p>
            <a:r>
              <a:rPr lang="en-US" altLang="en-US" sz="1200" b="1">
                <a:latin typeface="Courier New" pitchFamily="49" charset="0"/>
              </a:rPr>
              <a:t>void setup(){</a:t>
            </a:r>
          </a:p>
          <a:p>
            <a:r>
              <a:rPr lang="en-US" altLang="en-US" sz="1200" b="1">
                <a:latin typeface="Courier New" pitchFamily="49" charset="0"/>
              </a:rPr>
              <a:t>  Serial.begin(9600);</a:t>
            </a:r>
          </a:p>
          <a:p>
            <a:r>
              <a:rPr lang="en-US" altLang="en-US" sz="1200" b="1">
                <a:latin typeface="Courier New" pitchFamily="49" charset="0"/>
              </a:rPr>
              <a:t>}</a:t>
            </a:r>
          </a:p>
          <a:p>
            <a:r>
              <a:rPr lang="en-US" altLang="en-US" sz="1200" b="1">
                <a:latin typeface="Courier New" pitchFamily="49" charset="0"/>
              </a:rPr>
              <a:t>void loop(){</a:t>
            </a:r>
          </a:p>
          <a:p>
            <a:r>
              <a:rPr lang="en-US" altLang="en-US" sz="1200" b="1">
                <a:latin typeface="Courier New" pitchFamily="49" charset="0"/>
              </a:rPr>
              <a:t>  value = value - 0.1; </a:t>
            </a:r>
          </a:p>
          <a:p>
            <a:r>
              <a:rPr lang="en-US" altLang="en-US" sz="1200" b="1">
                <a:latin typeface="Courier New" pitchFamily="49" charset="0"/>
              </a:rPr>
              <a:t>     //reduce value by 0.1 each time through the loop</a:t>
            </a:r>
          </a:p>
          <a:p>
            <a:r>
              <a:rPr lang="en-US" altLang="en-US" sz="1200" b="1">
                <a:latin typeface="Courier New" pitchFamily="49" charset="0"/>
              </a:rPr>
              <a:t>  if( value == 0)</a:t>
            </a:r>
          </a:p>
          <a:p>
            <a:r>
              <a:rPr lang="en-US" altLang="en-US" sz="1200" b="1">
                <a:latin typeface="Courier New" pitchFamily="49" charset="0"/>
              </a:rPr>
              <a:t>    Serial.println("The value is exactly zero");</a:t>
            </a:r>
          </a:p>
          <a:p>
            <a:r>
              <a:rPr lang="en-US" altLang="en-US" sz="1200" b="1">
                <a:latin typeface="Courier New" pitchFamily="49" charset="0"/>
              </a:rPr>
              <a:t>  else if(fabs(value) &lt; .0001) </a:t>
            </a:r>
          </a:p>
          <a:p>
            <a:r>
              <a:rPr lang="en-US" altLang="en-US" sz="1200" b="1">
                <a:latin typeface="Courier New" pitchFamily="49" charset="0"/>
              </a:rPr>
              <a:t>    //function to take the absolute value of a float</a:t>
            </a:r>
          </a:p>
          <a:p>
            <a:r>
              <a:rPr lang="en-US" altLang="en-US" sz="1200" b="1">
                <a:latin typeface="Courier New" pitchFamily="49" charset="0"/>
              </a:rPr>
              <a:t>    Serial.println("The value is close enough to zero");</a:t>
            </a:r>
          </a:p>
          <a:p>
            <a:r>
              <a:rPr lang="en-US" altLang="en-US" sz="1200" b="1">
                <a:latin typeface="Courier New" pitchFamily="49" charset="0"/>
              </a:rPr>
              <a:t>  else</a:t>
            </a:r>
          </a:p>
          <a:p>
            <a:r>
              <a:rPr lang="en-US" altLang="en-US" sz="1200" b="1">
                <a:latin typeface="Courier New" pitchFamily="49" charset="0"/>
              </a:rPr>
              <a:t>  Serial.println(value);</a:t>
            </a:r>
          </a:p>
          <a:p>
            <a:r>
              <a:rPr lang="en-US" altLang="en-US" sz="1200" b="1">
                <a:latin typeface="Courier New" pitchFamily="49" charset="0"/>
              </a:rPr>
              <a:t>  delay(100);</a:t>
            </a:r>
          </a:p>
          <a:p>
            <a:r>
              <a:rPr lang="en-US" altLang="en-US" sz="1200" b="1">
                <a:latin typeface="Courier New" pitchFamily="49" charset="0"/>
              </a:rPr>
              <a:t>}</a:t>
            </a:r>
          </a:p>
        </p:txBody>
      </p:sp>
      <p:sp>
        <p:nvSpPr>
          <p:cNvPr id="57349" name="Rectangle 5"/>
          <p:cNvSpPr>
            <a:spLocks noChangeArrowheads="1"/>
          </p:cNvSpPr>
          <p:nvPr/>
        </p:nvSpPr>
        <p:spPr bwMode="auto">
          <a:xfrm>
            <a:off x="7391400" y="1676400"/>
            <a:ext cx="31242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a:latin typeface="Courier New" pitchFamily="49" charset="0"/>
              </a:rPr>
              <a:t>OUTPUT:</a:t>
            </a:r>
          </a:p>
          <a:p>
            <a:r>
              <a:rPr lang="en-US" altLang="en-US" sz="1400" b="1">
                <a:latin typeface="Courier New" pitchFamily="49" charset="0"/>
              </a:rPr>
              <a:t>1.00</a:t>
            </a:r>
          </a:p>
          <a:p>
            <a:r>
              <a:rPr lang="en-US" altLang="en-US" sz="1400" b="1">
                <a:latin typeface="Courier New" pitchFamily="49" charset="0"/>
              </a:rPr>
              <a:t>0.90</a:t>
            </a:r>
          </a:p>
          <a:p>
            <a:r>
              <a:rPr lang="en-US" altLang="en-US" sz="1400" b="1">
                <a:latin typeface="Courier New" pitchFamily="49" charset="0"/>
              </a:rPr>
              <a:t>0.80</a:t>
            </a:r>
          </a:p>
          <a:p>
            <a:r>
              <a:rPr lang="en-US" altLang="en-US" sz="1400" b="1">
                <a:latin typeface="Courier New" pitchFamily="49" charset="0"/>
              </a:rPr>
              <a:t>0.70</a:t>
            </a:r>
          </a:p>
          <a:p>
            <a:r>
              <a:rPr lang="en-US" altLang="en-US" sz="1400" b="1">
                <a:latin typeface="Courier New" pitchFamily="49" charset="0"/>
              </a:rPr>
              <a:t>0.60</a:t>
            </a:r>
          </a:p>
          <a:p>
            <a:r>
              <a:rPr lang="en-US" altLang="en-US" sz="1400" b="1">
                <a:latin typeface="Courier New" pitchFamily="49" charset="0"/>
              </a:rPr>
              <a:t>0.50</a:t>
            </a:r>
          </a:p>
          <a:p>
            <a:r>
              <a:rPr lang="en-US" altLang="en-US" sz="1400" b="1">
                <a:latin typeface="Courier New" pitchFamily="49" charset="0"/>
              </a:rPr>
              <a:t>0.40</a:t>
            </a:r>
          </a:p>
          <a:p>
            <a:r>
              <a:rPr lang="en-US" altLang="en-US" sz="1400" b="1">
                <a:latin typeface="Courier New" pitchFamily="49" charset="0"/>
              </a:rPr>
              <a:t>0.30</a:t>
            </a:r>
          </a:p>
          <a:p>
            <a:r>
              <a:rPr lang="en-US" altLang="en-US" sz="1400" b="1">
                <a:latin typeface="Courier New" pitchFamily="49" charset="0"/>
              </a:rPr>
              <a:t>0.20</a:t>
            </a:r>
          </a:p>
          <a:p>
            <a:r>
              <a:rPr lang="en-US" altLang="en-US" sz="1400" b="1">
                <a:latin typeface="Courier New" pitchFamily="49" charset="0"/>
              </a:rPr>
              <a:t>0.10</a:t>
            </a:r>
          </a:p>
          <a:p>
            <a:r>
              <a:rPr lang="en-US" altLang="en-US" sz="1400" b="1">
                <a:latin typeface="Courier New" pitchFamily="49" charset="0"/>
              </a:rPr>
              <a:t>The value is close enough to zero</a:t>
            </a:r>
          </a:p>
          <a:p>
            <a:r>
              <a:rPr lang="en-US" altLang="en-US" sz="1400" b="1">
                <a:latin typeface="Courier New" pitchFamily="49" charset="0"/>
              </a:rPr>
              <a:t>-0.10</a:t>
            </a:r>
          </a:p>
          <a:p>
            <a:r>
              <a:rPr lang="en-US" altLang="en-US" sz="1400" b="1">
                <a:latin typeface="Courier New" pitchFamily="49" charset="0"/>
              </a:rPr>
              <a:t>-0.20</a:t>
            </a:r>
          </a:p>
        </p:txBody>
      </p:sp>
      <p:sp>
        <p:nvSpPr>
          <p:cNvPr id="57350" name="Line 6"/>
          <p:cNvSpPr>
            <a:spLocks noChangeShapeType="1"/>
          </p:cNvSpPr>
          <p:nvPr/>
        </p:nvSpPr>
        <p:spPr bwMode="auto">
          <a:xfrm>
            <a:off x="7315200" y="1676400"/>
            <a:ext cx="0" cy="3276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7351" name="Line 7"/>
          <p:cNvSpPr>
            <a:spLocks noChangeShapeType="1"/>
          </p:cNvSpPr>
          <p:nvPr/>
        </p:nvSpPr>
        <p:spPr bwMode="auto">
          <a:xfrm>
            <a:off x="1981200" y="4953000"/>
            <a:ext cx="822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7352" name="Rectangle 8"/>
          <p:cNvSpPr>
            <a:spLocks noChangeArrowheads="1"/>
          </p:cNvSpPr>
          <p:nvPr/>
        </p:nvSpPr>
        <p:spPr bwMode="auto">
          <a:xfrm>
            <a:off x="2133600" y="5026025"/>
            <a:ext cx="8001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a:latin typeface="Tw Cen MT" pitchFamily="34" charset="0"/>
              </a:rPr>
              <a:t>This is because the only memory-efficient way that floating-point numbers can contain the huge range in values they can represent is by storing an approximation of the number. </a:t>
            </a:r>
          </a:p>
          <a:p>
            <a:r>
              <a:rPr lang="en-US" altLang="en-US" sz="1600">
                <a:latin typeface="Tw Cen MT" pitchFamily="34" charset="0"/>
              </a:rPr>
              <a:t>The solution to this is to check if a variable is close to the desired value.</a:t>
            </a:r>
          </a:p>
        </p:txBody>
      </p:sp>
      <p:sp>
        <p:nvSpPr>
          <p:cNvPr id="2" name="Date Placeholder 1"/>
          <p:cNvSpPr>
            <a:spLocks noGrp="1"/>
          </p:cNvSpPr>
          <p:nvPr>
            <p:ph type="dt" sz="half" idx="10"/>
          </p:nvPr>
        </p:nvSpPr>
        <p:spPr/>
        <p:txBody>
          <a:bodyPr/>
          <a:lstStyle/>
          <a:p>
            <a:pPr>
              <a:defRPr/>
            </a:pPr>
            <a:r>
              <a:rPr lang="en-US"/>
              <a:t>Winter 2026</a:t>
            </a:r>
            <a:endParaRPr lang="en-US" dirty="0"/>
          </a:p>
        </p:txBody>
      </p:sp>
      <p:sp>
        <p:nvSpPr>
          <p:cNvPr id="3" name="Footer Placeholder 2"/>
          <p:cNvSpPr>
            <a:spLocks noGrp="1"/>
          </p:cNvSpPr>
          <p:nvPr>
            <p:ph type="ftr" sz="quarter" idx="11"/>
          </p:nvPr>
        </p:nvSpPr>
        <p:spPr/>
        <p:txBody>
          <a:bodyPr/>
          <a:lstStyle/>
          <a:p>
            <a:pPr>
              <a:defRPr/>
            </a:pPr>
            <a:r>
              <a:rPr lang="en-US"/>
              <a:t>Session 1</a:t>
            </a:r>
          </a:p>
        </p:txBody>
      </p:sp>
      <p:sp>
        <p:nvSpPr>
          <p:cNvPr id="4" name="Slide Number Placeholder 3"/>
          <p:cNvSpPr>
            <a:spLocks noGrp="1"/>
          </p:cNvSpPr>
          <p:nvPr>
            <p:ph type="sldNum" sz="quarter" idx="12"/>
          </p:nvPr>
        </p:nvSpPr>
        <p:spPr/>
        <p:txBody>
          <a:bodyPr/>
          <a:lstStyle/>
          <a:p>
            <a:fld id="{8ED4263E-8DEB-43AE-B3A3-53F686D36AB5}" type="slidenum">
              <a:rPr lang="en-US" altLang="en-US" smtClean="0"/>
              <a:pPr/>
              <a:t>29</a:t>
            </a:fld>
            <a:endParaRPr lang="en-US" altLang="en-US"/>
          </a:p>
        </p:txBody>
      </p:sp>
    </p:spTree>
    <p:extLst>
      <p:ext uri="{BB962C8B-B14F-4D97-AF65-F5344CB8AC3E}">
        <p14:creationId xmlns:p14="http://schemas.microsoft.com/office/powerpoint/2010/main" val="1508914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Winter 2026</a:t>
            </a:r>
            <a:endParaRPr lang="en-GB" altLang="en-US"/>
          </a:p>
        </p:txBody>
      </p:sp>
      <p:sp>
        <p:nvSpPr>
          <p:cNvPr id="5" name="Footer Placeholder 4"/>
          <p:cNvSpPr>
            <a:spLocks noGrp="1"/>
          </p:cNvSpPr>
          <p:nvPr>
            <p:ph type="ftr" sz="quarter" idx="11"/>
          </p:nvPr>
        </p:nvSpPr>
        <p:spPr/>
        <p:txBody>
          <a:bodyPr/>
          <a:lstStyle/>
          <a:p>
            <a:pPr>
              <a:defRPr/>
            </a:pPr>
            <a:r>
              <a:rPr lang="en-GB" altLang="en-US"/>
              <a:t>Session 1</a:t>
            </a:r>
          </a:p>
        </p:txBody>
      </p:sp>
      <p:sp>
        <p:nvSpPr>
          <p:cNvPr id="6" name="Slide Number Placeholder 5"/>
          <p:cNvSpPr>
            <a:spLocks noGrp="1"/>
          </p:cNvSpPr>
          <p:nvPr>
            <p:ph type="sldNum" sz="quarter" idx="12"/>
          </p:nvPr>
        </p:nvSpPr>
        <p:spPr/>
        <p:txBody>
          <a:bodyPr/>
          <a:lstStyle/>
          <a:p>
            <a:pPr>
              <a:defRPr/>
            </a:pPr>
            <a:fld id="{5ACC49C2-E580-446F-95D2-6131F992D8D8}" type="slidenum">
              <a:rPr lang="en-GB" altLang="en-US"/>
              <a:pPr>
                <a:defRPr/>
              </a:pPr>
              <a:t>3</a:t>
            </a:fld>
            <a:endParaRPr lang="en-GB" altLang="en-US"/>
          </a:p>
        </p:txBody>
      </p:sp>
      <p:sp>
        <p:nvSpPr>
          <p:cNvPr id="37890" name="Rectangle 2"/>
          <p:cNvSpPr>
            <a:spLocks noGrp="1" noChangeArrowheads="1"/>
          </p:cNvSpPr>
          <p:nvPr>
            <p:ph type="title"/>
          </p:nvPr>
        </p:nvSpPr>
        <p:spPr>
          <a:xfrm>
            <a:off x="609600" y="158750"/>
            <a:ext cx="9496425" cy="844550"/>
          </a:xfrm>
          <a:extLst>
            <a:ext uri="{91240B29-F687-4F45-9708-019B960494DF}">
              <a14:hiddenLine xmlns:a14="http://schemas.microsoft.com/office/drawing/2010/main" w="9525">
                <a:solidFill>
                  <a:srgbClr val="000000"/>
                </a:solidFill>
                <a:round/>
                <a:headEnd/>
                <a:tailEnd/>
              </a14:hiddenLine>
            </a:ext>
          </a:extLst>
        </p:spPr>
        <p:txBody>
          <a:bodyPr vert="horz" wrap="square" lIns="92160" tIns="46080" rIns="92160" bIns="46080" numCol="1" anchor="t" anchorCtr="0" compatLnSpc="1">
            <a:prstTxWarp prst="textNoShape">
              <a:avLst/>
            </a:prstTxWarp>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altLang="en-US" dirty="0"/>
              <a:t>Embedded Systems are all around </a:t>
            </a:r>
          </a:p>
        </p:txBody>
      </p:sp>
      <p:sp>
        <p:nvSpPr>
          <p:cNvPr id="37891" name="Rectangle 3"/>
          <p:cNvSpPr>
            <a:spLocks noGrp="1" noChangeArrowheads="1"/>
          </p:cNvSpPr>
          <p:nvPr>
            <p:ph type="body" idx="1"/>
          </p:nvPr>
        </p:nvSpPr>
        <p:spPr>
          <a:xfrm>
            <a:off x="609600" y="1031876"/>
            <a:ext cx="10972800" cy="5249863"/>
          </a:xfrm>
          <a:extLs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eaLnBrk="1" hangingPunct="1">
              <a:lnSpc>
                <a:spcPct val="7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sz="3200" dirty="0"/>
              <a:t>Computers are found everywhere … Not just in ‘computers’</a:t>
            </a:r>
          </a:p>
          <a:p>
            <a:pPr lvl="1" eaLnBrk="1" hangingPunct="1">
              <a:lnSpc>
                <a:spcPct val="75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sz="2400" dirty="0"/>
              <a:t>E.g., a car might have hundreds of embedded computers in it</a:t>
            </a:r>
          </a:p>
          <a:p>
            <a:pPr lvl="1" eaLnBrk="1" hangingPunct="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IE" altLang="en-US" sz="2400" i="1" dirty="0"/>
              <a:t>Mobile Phones, </a:t>
            </a:r>
            <a:r>
              <a:rPr lang="en-IE" altLang="en-US" sz="2400" i="1" dirty="0" err="1"/>
              <a:t>MicroWave</a:t>
            </a:r>
            <a:r>
              <a:rPr lang="en-IE" altLang="en-US" sz="2400" i="1" dirty="0"/>
              <a:t> ovens, washing machines, TVs, remote controls etc all incorporate Microcontrollers or Microprocessors</a:t>
            </a:r>
            <a:endParaRPr lang="en-GB" altLang="en-US" sz="2400" i="1" dirty="0"/>
          </a:p>
          <a:p>
            <a:pPr lvl="1" eaLnBrk="1" hangingPunct="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sz="2400" dirty="0"/>
              <a:t>The modem you use for home Internet is an embedded computer</a:t>
            </a:r>
          </a:p>
          <a:p>
            <a:pPr lvl="1" eaLnBrk="1" hangingPunct="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sz="2400" dirty="0"/>
              <a:t>An electronic toy might be an embedded computer</a:t>
            </a:r>
          </a:p>
        </p:txBody>
      </p:sp>
    </p:spTree>
    <p:extLst>
      <p:ext uri="{BB962C8B-B14F-4D97-AF65-F5344CB8AC3E}">
        <p14:creationId xmlns:p14="http://schemas.microsoft.com/office/powerpoint/2010/main" val="34624370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Rectangle 2"/>
          <p:cNvSpPr>
            <a:spLocks noGrp="1"/>
          </p:cNvSpPr>
          <p:nvPr>
            <p:ph type="title"/>
          </p:nvPr>
        </p:nvSpPr>
        <p:spPr>
          <a:xfrm>
            <a:off x="1415480" y="261257"/>
            <a:ext cx="8838863" cy="729343"/>
          </a:xfrm>
        </p:spPr>
        <p:txBody>
          <a:bodyPr/>
          <a:lstStyle/>
          <a:p>
            <a:r>
              <a:rPr lang="en-US" altLang="en-US" dirty="0"/>
              <a:t>Arrays</a:t>
            </a:r>
          </a:p>
        </p:txBody>
      </p:sp>
      <p:sp>
        <p:nvSpPr>
          <p:cNvPr id="58373" name="Rectangle 5"/>
          <p:cNvSpPr>
            <a:spLocks noGrp="1" noChangeArrowheads="1"/>
          </p:cNvSpPr>
          <p:nvPr>
            <p:ph type="body" idx="1"/>
          </p:nvPr>
        </p:nvSpPr>
        <p:spPr>
          <a:xfrm>
            <a:off x="911424" y="1197428"/>
            <a:ext cx="10873208" cy="5105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pPr>
            <a:r>
              <a:rPr lang="en-US" altLang="en-US" sz="1800" dirty="0"/>
              <a:t>Arrays are zero indexed, with the first value in the array beginning at index number 0. An array needs to be declared and optionally assigned values before they can be used. </a:t>
            </a:r>
          </a:p>
          <a:p>
            <a:pPr>
              <a:lnSpc>
                <a:spcPct val="80000"/>
              </a:lnSpc>
            </a:pPr>
            <a:endParaRPr lang="en-US" altLang="en-US" sz="1800" dirty="0"/>
          </a:p>
          <a:p>
            <a:pPr>
              <a:lnSpc>
                <a:spcPct val="80000"/>
              </a:lnSpc>
              <a:buFont typeface="Wingdings" pitchFamily="2" charset="2"/>
              <a:buNone/>
            </a:pPr>
            <a:r>
              <a:rPr lang="en-US" altLang="en-US" sz="1800" b="1" dirty="0" err="1">
                <a:latin typeface="Courier New" pitchFamily="49" charset="0"/>
              </a:rPr>
              <a:t>int</a:t>
            </a:r>
            <a:r>
              <a:rPr lang="en-US" altLang="en-US" sz="1800" b="1" dirty="0">
                <a:latin typeface="Courier New" pitchFamily="49" charset="0"/>
              </a:rPr>
              <a:t> </a:t>
            </a:r>
            <a:r>
              <a:rPr lang="en-US" altLang="en-US" sz="1800" b="1" dirty="0" err="1">
                <a:latin typeface="Courier New" pitchFamily="49" charset="0"/>
              </a:rPr>
              <a:t>myArray</a:t>
            </a:r>
            <a:r>
              <a:rPr lang="en-US" altLang="en-US" sz="1800" b="1" dirty="0">
                <a:latin typeface="Courier New" pitchFamily="49" charset="0"/>
              </a:rPr>
              <a:t>[] = {value0, value1, value2...} </a:t>
            </a:r>
          </a:p>
          <a:p>
            <a:pPr>
              <a:lnSpc>
                <a:spcPct val="80000"/>
              </a:lnSpc>
            </a:pPr>
            <a:endParaRPr lang="en-US" altLang="en-US" sz="1800" b="1" dirty="0">
              <a:latin typeface="Courier New" pitchFamily="49" charset="0"/>
            </a:endParaRPr>
          </a:p>
          <a:p>
            <a:pPr>
              <a:lnSpc>
                <a:spcPct val="80000"/>
              </a:lnSpc>
            </a:pPr>
            <a:r>
              <a:rPr lang="en-US" altLang="en-US" sz="1800" dirty="0"/>
              <a:t>Likewise it is possible to declare an array by declaring the array type and size and later assign values to an index position </a:t>
            </a:r>
          </a:p>
          <a:p>
            <a:pPr>
              <a:lnSpc>
                <a:spcPct val="80000"/>
              </a:lnSpc>
            </a:pPr>
            <a:endParaRPr lang="en-US" altLang="en-US" sz="1800" dirty="0"/>
          </a:p>
          <a:p>
            <a:pPr>
              <a:lnSpc>
                <a:spcPct val="80000"/>
              </a:lnSpc>
              <a:buFont typeface="Wingdings" pitchFamily="2" charset="2"/>
              <a:buNone/>
            </a:pPr>
            <a:r>
              <a:rPr lang="en-US" altLang="en-US" sz="1800" b="1" dirty="0" err="1">
                <a:latin typeface="Courier New" pitchFamily="49" charset="0"/>
              </a:rPr>
              <a:t>int</a:t>
            </a:r>
            <a:r>
              <a:rPr lang="en-US" altLang="en-US" sz="1800" b="1" dirty="0">
                <a:latin typeface="Courier New" pitchFamily="49" charset="0"/>
              </a:rPr>
              <a:t> </a:t>
            </a:r>
            <a:r>
              <a:rPr lang="en-US" altLang="en-US" sz="1800" b="1" dirty="0" err="1">
                <a:latin typeface="Courier New" pitchFamily="49" charset="0"/>
              </a:rPr>
              <a:t>myArray</a:t>
            </a:r>
            <a:r>
              <a:rPr lang="en-US" altLang="en-US" sz="1800" b="1" dirty="0">
                <a:latin typeface="Courier New" pitchFamily="49" charset="0"/>
              </a:rPr>
              <a:t>[5]; // declares integer array with 5 positions </a:t>
            </a:r>
          </a:p>
          <a:p>
            <a:pPr>
              <a:lnSpc>
                <a:spcPct val="80000"/>
              </a:lnSpc>
              <a:buFont typeface="Wingdings" pitchFamily="2" charset="2"/>
              <a:buNone/>
            </a:pPr>
            <a:r>
              <a:rPr lang="en-US" altLang="en-US" sz="1800" b="1" dirty="0" err="1">
                <a:latin typeface="Courier New" pitchFamily="49" charset="0"/>
              </a:rPr>
              <a:t>myArray</a:t>
            </a:r>
            <a:r>
              <a:rPr lang="en-US" altLang="en-US" sz="1800" b="1" dirty="0">
                <a:latin typeface="Courier New" pitchFamily="49" charset="0"/>
              </a:rPr>
              <a:t>[3] = 10; // assigns the 3rd index the value 10 </a:t>
            </a:r>
          </a:p>
          <a:p>
            <a:pPr>
              <a:lnSpc>
                <a:spcPct val="80000"/>
              </a:lnSpc>
            </a:pPr>
            <a:endParaRPr lang="en-US" altLang="en-US" sz="1800" b="1" dirty="0">
              <a:latin typeface="Courier New" pitchFamily="49" charset="0"/>
            </a:endParaRPr>
          </a:p>
          <a:p>
            <a:pPr>
              <a:lnSpc>
                <a:spcPct val="80000"/>
              </a:lnSpc>
            </a:pPr>
            <a:r>
              <a:rPr lang="en-US" altLang="en-US" sz="1800" dirty="0"/>
              <a:t>To retrieve a value from an array, assign a variable to the array and index position: </a:t>
            </a:r>
          </a:p>
          <a:p>
            <a:pPr>
              <a:lnSpc>
                <a:spcPct val="80000"/>
              </a:lnSpc>
            </a:pPr>
            <a:endParaRPr lang="en-US" altLang="en-US" sz="1800" dirty="0"/>
          </a:p>
          <a:p>
            <a:pPr>
              <a:lnSpc>
                <a:spcPct val="80000"/>
              </a:lnSpc>
              <a:buFont typeface="Wingdings" pitchFamily="2" charset="2"/>
              <a:buNone/>
            </a:pPr>
            <a:r>
              <a:rPr lang="en-US" altLang="en-US" sz="1800" b="1" dirty="0">
                <a:latin typeface="Courier New" pitchFamily="49" charset="0"/>
              </a:rPr>
              <a:t>first = </a:t>
            </a:r>
            <a:r>
              <a:rPr lang="en-US" altLang="en-US" sz="1800" b="1" dirty="0" err="1">
                <a:latin typeface="Courier New" pitchFamily="49" charset="0"/>
              </a:rPr>
              <a:t>myArray</a:t>
            </a:r>
            <a:r>
              <a:rPr lang="en-US" altLang="en-US" sz="1800" b="1" dirty="0">
                <a:latin typeface="Courier New" pitchFamily="49" charset="0"/>
              </a:rPr>
              <a:t>[0]; // this is the first element</a:t>
            </a:r>
          </a:p>
          <a:p>
            <a:pPr>
              <a:lnSpc>
                <a:spcPct val="80000"/>
              </a:lnSpc>
              <a:buFont typeface="Wingdings" pitchFamily="2" charset="2"/>
              <a:buNone/>
            </a:pPr>
            <a:r>
              <a:rPr lang="en-US" altLang="en-US" sz="1800" b="1" dirty="0">
                <a:latin typeface="Courier New" pitchFamily="49" charset="0"/>
              </a:rPr>
              <a:t>last = </a:t>
            </a:r>
            <a:r>
              <a:rPr lang="en-US" altLang="en-US" sz="1800" b="1" dirty="0" err="1">
                <a:latin typeface="Courier New" pitchFamily="49" charset="0"/>
              </a:rPr>
              <a:t>myArray</a:t>
            </a:r>
            <a:r>
              <a:rPr lang="en-US" altLang="en-US" sz="1800" b="1" dirty="0">
                <a:latin typeface="Courier New" pitchFamily="49" charset="0"/>
              </a:rPr>
              <a:t>[4]; // this is the last element</a:t>
            </a:r>
          </a:p>
        </p:txBody>
      </p:sp>
      <p:sp>
        <p:nvSpPr>
          <p:cNvPr id="2" name="Date Placeholder 1"/>
          <p:cNvSpPr>
            <a:spLocks noGrp="1"/>
          </p:cNvSpPr>
          <p:nvPr>
            <p:ph type="dt" sz="half" idx="10"/>
          </p:nvPr>
        </p:nvSpPr>
        <p:spPr/>
        <p:txBody>
          <a:bodyPr/>
          <a:lstStyle/>
          <a:p>
            <a:pPr>
              <a:defRPr/>
            </a:pPr>
            <a:r>
              <a:rPr lang="en-US"/>
              <a:t>Winter 2026</a:t>
            </a:r>
            <a:endParaRPr lang="en-US" dirty="0"/>
          </a:p>
        </p:txBody>
      </p:sp>
      <p:sp>
        <p:nvSpPr>
          <p:cNvPr id="3" name="Footer Placeholder 2"/>
          <p:cNvSpPr>
            <a:spLocks noGrp="1"/>
          </p:cNvSpPr>
          <p:nvPr>
            <p:ph type="ftr" sz="quarter" idx="11"/>
          </p:nvPr>
        </p:nvSpPr>
        <p:spPr/>
        <p:txBody>
          <a:bodyPr/>
          <a:lstStyle/>
          <a:p>
            <a:pPr>
              <a:defRPr/>
            </a:pPr>
            <a:r>
              <a:rPr lang="en-US"/>
              <a:t>Session 1</a:t>
            </a:r>
          </a:p>
        </p:txBody>
      </p:sp>
      <p:sp>
        <p:nvSpPr>
          <p:cNvPr id="4" name="Slide Number Placeholder 3"/>
          <p:cNvSpPr>
            <a:spLocks noGrp="1"/>
          </p:cNvSpPr>
          <p:nvPr>
            <p:ph type="sldNum" sz="quarter" idx="12"/>
          </p:nvPr>
        </p:nvSpPr>
        <p:spPr/>
        <p:txBody>
          <a:bodyPr/>
          <a:lstStyle/>
          <a:p>
            <a:fld id="{8ED4263E-8DEB-43AE-B3A3-53F686D36AB5}" type="slidenum">
              <a:rPr lang="en-US" altLang="en-US" smtClean="0"/>
              <a:pPr/>
              <a:t>30</a:t>
            </a:fld>
            <a:endParaRPr lang="en-US" altLang="en-US"/>
          </a:p>
        </p:txBody>
      </p:sp>
    </p:spTree>
    <p:extLst>
      <p:ext uri="{BB962C8B-B14F-4D97-AF65-F5344CB8AC3E}">
        <p14:creationId xmlns:p14="http://schemas.microsoft.com/office/powerpoint/2010/main" val="321992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65" y="176214"/>
            <a:ext cx="9089470" cy="801687"/>
          </a:xfrm>
        </p:spPr>
        <p:txBody>
          <a:bodyPr/>
          <a:lstStyle/>
          <a:p>
            <a:r>
              <a:rPr lang="en-IE" dirty="0"/>
              <a:t>Getting Started (1)</a:t>
            </a:r>
          </a:p>
        </p:txBody>
      </p:sp>
      <p:sp>
        <p:nvSpPr>
          <p:cNvPr id="3" name="Content Placeholder 2"/>
          <p:cNvSpPr>
            <a:spLocks noGrp="1"/>
          </p:cNvSpPr>
          <p:nvPr>
            <p:ph idx="1"/>
          </p:nvPr>
        </p:nvSpPr>
        <p:spPr>
          <a:xfrm>
            <a:off x="407368" y="1192213"/>
            <a:ext cx="11377263" cy="5197701"/>
          </a:xfrm>
        </p:spPr>
        <p:txBody>
          <a:bodyPr/>
          <a:lstStyle/>
          <a:p>
            <a:r>
              <a:rPr lang="en-IE" dirty="0"/>
              <a:t>Arduino Software should be installed on Lab PCs</a:t>
            </a:r>
          </a:p>
          <a:p>
            <a:r>
              <a:rPr lang="en-IE" dirty="0"/>
              <a:t>If not – install it from </a:t>
            </a:r>
            <a:r>
              <a:rPr lang="en-IE" dirty="0">
                <a:hlinkClick r:id="rId2"/>
              </a:rPr>
              <a:t>www.arduino.cc</a:t>
            </a:r>
            <a:r>
              <a:rPr lang="en-IE" dirty="0"/>
              <a:t> – Downloads</a:t>
            </a:r>
          </a:p>
          <a:p>
            <a:r>
              <a:rPr lang="en-IE" sz="2800" dirty="0"/>
              <a:t>Start Arduino in Windows</a:t>
            </a:r>
          </a:p>
          <a:p>
            <a:r>
              <a:rPr lang="en-IE" sz="2800" dirty="0"/>
              <a:t>And connect your Arduino</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31</a:t>
            </a:fld>
            <a:endParaRPr lang="en-US" altLang="en-US"/>
          </a:p>
        </p:txBody>
      </p:sp>
    </p:spTree>
    <p:extLst>
      <p:ext uri="{BB962C8B-B14F-4D97-AF65-F5344CB8AC3E}">
        <p14:creationId xmlns:p14="http://schemas.microsoft.com/office/powerpoint/2010/main" val="3591077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449" y="176214"/>
            <a:ext cx="9233486" cy="801687"/>
          </a:xfrm>
        </p:spPr>
        <p:txBody>
          <a:bodyPr/>
          <a:lstStyle/>
          <a:p>
            <a:r>
              <a:rPr lang="en-IE" dirty="0"/>
              <a:t>Getting Started (2)</a:t>
            </a:r>
          </a:p>
        </p:txBody>
      </p:sp>
      <p:sp>
        <p:nvSpPr>
          <p:cNvPr id="3" name="Content Placeholder 2"/>
          <p:cNvSpPr>
            <a:spLocks noGrp="1"/>
          </p:cNvSpPr>
          <p:nvPr>
            <p:ph idx="1"/>
          </p:nvPr>
        </p:nvSpPr>
        <p:spPr>
          <a:xfrm>
            <a:off x="567267" y="1192213"/>
            <a:ext cx="11145357" cy="1736045"/>
          </a:xfrm>
        </p:spPr>
        <p:txBody>
          <a:bodyPr/>
          <a:lstStyle/>
          <a:p>
            <a:r>
              <a:rPr lang="en-IE" sz="2800" dirty="0"/>
              <a:t>Start Arduino in Windows</a:t>
            </a:r>
          </a:p>
          <a:p>
            <a:r>
              <a:rPr lang="en-IE" sz="2800" dirty="0"/>
              <a:t>And connect your Arduino</a:t>
            </a:r>
          </a:p>
          <a:p>
            <a:r>
              <a:rPr lang="en-IE" sz="2800" dirty="0"/>
              <a:t>You </a:t>
            </a:r>
            <a:r>
              <a:rPr lang="en-IE" sz="2800" i="1" dirty="0"/>
              <a:t>may</a:t>
            </a:r>
            <a:r>
              <a:rPr lang="en-IE" sz="2800" dirty="0"/>
              <a:t> see the driver installation if it has not been done already</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32</a:t>
            </a:fld>
            <a:endParaRPr lang="en-US" altLang="en-US"/>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062" y="2758748"/>
            <a:ext cx="509587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8" name="TextBox 7"/>
          <p:cNvSpPr txBox="1"/>
          <p:nvPr/>
        </p:nvSpPr>
        <p:spPr>
          <a:xfrm>
            <a:off x="1709056" y="4945414"/>
            <a:ext cx="3429000" cy="923330"/>
          </a:xfrm>
          <a:prstGeom prst="rect">
            <a:avLst/>
          </a:prstGeom>
          <a:solidFill>
            <a:srgbClr val="FFC000"/>
          </a:solidFill>
          <a:ln>
            <a:solidFill>
              <a:srgbClr val="0000A6"/>
            </a:solidFill>
          </a:ln>
        </p:spPr>
        <p:txBody>
          <a:bodyPr wrap="square" rtlCol="0">
            <a:spAutoFit/>
          </a:bodyPr>
          <a:lstStyle/>
          <a:p>
            <a:r>
              <a:rPr lang="en-IE" dirty="0">
                <a:solidFill>
                  <a:schemeClr val="bg2"/>
                </a:solidFill>
                <a:latin typeface="Arial" panose="020B0604020202020204" pitchFamily="34" charset="0"/>
                <a:cs typeface="Arial" panose="020B0604020202020204" pitchFamily="34" charset="0"/>
              </a:rPr>
              <a:t>You will see a different number for COMXX on your PC (probably a smaller number)</a:t>
            </a:r>
          </a:p>
        </p:txBody>
      </p:sp>
      <p:sp>
        <p:nvSpPr>
          <p:cNvPr id="9" name="Right Arrow 8"/>
          <p:cNvSpPr/>
          <p:nvPr/>
        </p:nvSpPr>
        <p:spPr bwMode="auto">
          <a:xfrm rot="18221217">
            <a:off x="4406854" y="4102213"/>
            <a:ext cx="1462404" cy="484632"/>
          </a:xfrm>
          <a:prstGeom prst="rightArrow">
            <a:avLst/>
          </a:prstGeom>
          <a:solidFill>
            <a:srgbClr val="FF8C3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062773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449" y="176214"/>
            <a:ext cx="9233486" cy="801687"/>
          </a:xfrm>
        </p:spPr>
        <p:txBody>
          <a:bodyPr/>
          <a:lstStyle/>
          <a:p>
            <a:r>
              <a:rPr lang="en-IE" dirty="0"/>
              <a:t>Getting Started (3)</a:t>
            </a:r>
          </a:p>
        </p:txBody>
      </p:sp>
      <p:sp>
        <p:nvSpPr>
          <p:cNvPr id="3" name="Content Placeholder 2"/>
          <p:cNvSpPr>
            <a:spLocks noGrp="1"/>
          </p:cNvSpPr>
          <p:nvPr>
            <p:ph idx="1"/>
          </p:nvPr>
        </p:nvSpPr>
        <p:spPr>
          <a:xfrm>
            <a:off x="695400" y="1192213"/>
            <a:ext cx="11017223" cy="2215017"/>
          </a:xfrm>
        </p:spPr>
        <p:txBody>
          <a:bodyPr/>
          <a:lstStyle/>
          <a:p>
            <a:r>
              <a:rPr lang="en-IE" sz="2800" dirty="0"/>
              <a:t>Start Arduino in Windows</a:t>
            </a:r>
          </a:p>
          <a:p>
            <a:r>
              <a:rPr lang="en-IE" sz="2800" dirty="0"/>
              <a:t>And connect your Arduino</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33</a:t>
            </a:fld>
            <a:endParaRPr lang="en-US" altLang="en-US"/>
          </a:p>
        </p:txBody>
      </p:sp>
      <p:sp>
        <p:nvSpPr>
          <p:cNvPr id="7" name="TextBox 6"/>
          <p:cNvSpPr txBox="1"/>
          <p:nvPr/>
        </p:nvSpPr>
        <p:spPr>
          <a:xfrm>
            <a:off x="695400" y="2698212"/>
            <a:ext cx="4608512" cy="923330"/>
          </a:xfrm>
          <a:prstGeom prst="rect">
            <a:avLst/>
          </a:prstGeom>
          <a:solidFill>
            <a:srgbClr val="FFFF00"/>
          </a:solidFill>
          <a:ln w="3175">
            <a:solidFill>
              <a:schemeClr val="accent1"/>
            </a:solidFill>
          </a:ln>
        </p:spPr>
        <p:txBody>
          <a:bodyPr wrap="square" rtlCol="0">
            <a:spAutoFit/>
          </a:bodyPr>
          <a:lstStyle/>
          <a:p>
            <a:r>
              <a:rPr lang="en-IE" dirty="0">
                <a:solidFill>
                  <a:schemeClr val="tx2"/>
                </a:solidFill>
                <a:latin typeface="Arial" panose="020B0604020202020204" pitchFamily="34" charset="0"/>
                <a:cs typeface="Arial" panose="020B0604020202020204" pitchFamily="34" charset="0"/>
              </a:rPr>
              <a:t>This is the Arduino Opening Screen</a:t>
            </a:r>
          </a:p>
          <a:p>
            <a:r>
              <a:rPr lang="en-IE" dirty="0">
                <a:solidFill>
                  <a:schemeClr val="tx2"/>
                </a:solidFill>
                <a:latin typeface="Arial" panose="020B0604020202020204" pitchFamily="34" charset="0"/>
                <a:cs typeface="Arial" panose="020B0604020202020204" pitchFamily="34" charset="0"/>
              </a:rPr>
              <a:t>(You may see a different sketch, depending on how the Arduino was used beforehand)</a:t>
            </a:r>
          </a:p>
        </p:txBody>
      </p:sp>
      <p:pic>
        <p:nvPicPr>
          <p:cNvPr id="9" name="Picture 8">
            <a:extLst>
              <a:ext uri="{FF2B5EF4-FFF2-40B4-BE49-F238E27FC236}">
                <a16:creationId xmlns:a16="http://schemas.microsoft.com/office/drawing/2014/main" id="{BDF383BD-4B5E-2A0C-3F8F-FA5BC97577E9}"/>
              </a:ext>
            </a:extLst>
          </p:cNvPr>
          <p:cNvPicPr>
            <a:picLocks noChangeAspect="1"/>
          </p:cNvPicPr>
          <p:nvPr/>
        </p:nvPicPr>
        <p:blipFill>
          <a:blip r:embed="rId2"/>
          <a:stretch>
            <a:fillRect/>
          </a:stretch>
        </p:blipFill>
        <p:spPr>
          <a:xfrm>
            <a:off x="5634240" y="0"/>
            <a:ext cx="6615096" cy="6858000"/>
          </a:xfrm>
          <a:prstGeom prst="rect">
            <a:avLst/>
          </a:prstGeom>
        </p:spPr>
      </p:pic>
    </p:spTree>
    <p:extLst>
      <p:ext uri="{BB962C8B-B14F-4D97-AF65-F5344CB8AC3E}">
        <p14:creationId xmlns:p14="http://schemas.microsoft.com/office/powerpoint/2010/main" val="851872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548" y="1268760"/>
            <a:ext cx="2955403" cy="2023661"/>
          </a:xfrm>
        </p:spPr>
        <p:txBody>
          <a:bodyPr/>
          <a:lstStyle/>
          <a:p>
            <a:r>
              <a:rPr lang="en-IE" sz="3200" dirty="0"/>
              <a:t>Tell Arduino what type of board you have</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34</a:t>
            </a:fld>
            <a:endParaRPr lang="en-US" altLang="en-US"/>
          </a:p>
        </p:txBody>
      </p:sp>
      <p:pic>
        <p:nvPicPr>
          <p:cNvPr id="9" name="Picture 8">
            <a:extLst>
              <a:ext uri="{FF2B5EF4-FFF2-40B4-BE49-F238E27FC236}">
                <a16:creationId xmlns:a16="http://schemas.microsoft.com/office/drawing/2014/main" id="{9AAF223E-48A6-88E0-98AE-9500F8669FDC}"/>
              </a:ext>
            </a:extLst>
          </p:cNvPr>
          <p:cNvPicPr>
            <a:picLocks noChangeAspect="1"/>
          </p:cNvPicPr>
          <p:nvPr/>
        </p:nvPicPr>
        <p:blipFill>
          <a:blip r:embed="rId2"/>
          <a:stretch>
            <a:fillRect/>
          </a:stretch>
        </p:blipFill>
        <p:spPr>
          <a:xfrm>
            <a:off x="4103796" y="6840"/>
            <a:ext cx="8124998" cy="6858000"/>
          </a:xfrm>
          <a:prstGeom prst="rect">
            <a:avLst/>
          </a:prstGeom>
        </p:spPr>
      </p:pic>
      <p:sp>
        <p:nvSpPr>
          <p:cNvPr id="8" name="Right Arrow 7"/>
          <p:cNvSpPr/>
          <p:nvPr/>
        </p:nvSpPr>
        <p:spPr bwMode="auto">
          <a:xfrm rot="20517584">
            <a:off x="6521058" y="2711684"/>
            <a:ext cx="3815103" cy="484632"/>
          </a:xfrm>
          <a:prstGeom prst="rightArrow">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
        <p:nvSpPr>
          <p:cNvPr id="7" name="TextBox 6"/>
          <p:cNvSpPr txBox="1"/>
          <p:nvPr/>
        </p:nvSpPr>
        <p:spPr>
          <a:xfrm>
            <a:off x="4943872" y="3435840"/>
            <a:ext cx="1728192" cy="369332"/>
          </a:xfrm>
          <a:prstGeom prst="rect">
            <a:avLst/>
          </a:prstGeom>
          <a:solidFill>
            <a:srgbClr val="FFFF00"/>
          </a:solidFill>
          <a:ln>
            <a:solidFill>
              <a:srgbClr val="315263"/>
            </a:solidFill>
          </a:ln>
        </p:spPr>
        <p:txBody>
          <a:bodyPr wrap="square" rtlCol="0">
            <a:spAutoFit/>
          </a:bodyPr>
          <a:lstStyle/>
          <a:p>
            <a:r>
              <a:rPr lang="en-IE" dirty="0">
                <a:solidFill>
                  <a:schemeClr val="tx2"/>
                </a:solidFill>
                <a:latin typeface="Arial" panose="020B0604020202020204" pitchFamily="34" charset="0"/>
                <a:cs typeface="Arial" panose="020B0604020202020204" pitchFamily="34" charset="0"/>
              </a:rPr>
              <a:t>Arduino Uno</a:t>
            </a:r>
          </a:p>
        </p:txBody>
      </p:sp>
    </p:spTree>
    <p:extLst>
      <p:ext uri="{BB962C8B-B14F-4D97-AF65-F5344CB8AC3E}">
        <p14:creationId xmlns:p14="http://schemas.microsoft.com/office/powerpoint/2010/main" val="2676663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534495"/>
            <a:ext cx="3960440" cy="1606473"/>
          </a:xfrm>
        </p:spPr>
        <p:txBody>
          <a:bodyPr/>
          <a:lstStyle/>
          <a:p>
            <a:r>
              <a:rPr lang="en-IE" sz="3200" dirty="0"/>
              <a:t>Tell Arduino what serial port you’re using</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35</a:t>
            </a:fld>
            <a:endParaRPr lang="en-US" altLang="en-US"/>
          </a:p>
        </p:txBody>
      </p:sp>
      <p:pic>
        <p:nvPicPr>
          <p:cNvPr id="10" name="Picture 9">
            <a:extLst>
              <a:ext uri="{FF2B5EF4-FFF2-40B4-BE49-F238E27FC236}">
                <a16:creationId xmlns:a16="http://schemas.microsoft.com/office/drawing/2014/main" id="{611DAC83-0826-119A-1F3B-8A66B9581F98}"/>
              </a:ext>
            </a:extLst>
          </p:cNvPr>
          <p:cNvPicPr>
            <a:picLocks noChangeAspect="1"/>
          </p:cNvPicPr>
          <p:nvPr/>
        </p:nvPicPr>
        <p:blipFill>
          <a:blip r:embed="rId2"/>
          <a:stretch>
            <a:fillRect/>
          </a:stretch>
        </p:blipFill>
        <p:spPr>
          <a:xfrm>
            <a:off x="4534450" y="435398"/>
            <a:ext cx="6096851" cy="3600953"/>
          </a:xfrm>
          <a:prstGeom prst="rect">
            <a:avLst/>
          </a:prstGeom>
        </p:spPr>
      </p:pic>
      <p:sp>
        <p:nvSpPr>
          <p:cNvPr id="8" name="Right Arrow 7"/>
          <p:cNvSpPr/>
          <p:nvPr/>
        </p:nvSpPr>
        <p:spPr bwMode="auto">
          <a:xfrm rot="20016431">
            <a:off x="7483296" y="3334503"/>
            <a:ext cx="1619015" cy="484632"/>
          </a:xfrm>
          <a:prstGeom prst="rightArrow">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
        <p:nvSpPr>
          <p:cNvPr id="7" name="TextBox 6"/>
          <p:cNvSpPr txBox="1"/>
          <p:nvPr/>
        </p:nvSpPr>
        <p:spPr>
          <a:xfrm>
            <a:off x="4654654" y="3671331"/>
            <a:ext cx="2965346" cy="646331"/>
          </a:xfrm>
          <a:prstGeom prst="rect">
            <a:avLst/>
          </a:prstGeom>
          <a:solidFill>
            <a:srgbClr val="FFFF00"/>
          </a:solidFill>
          <a:ln>
            <a:solidFill>
              <a:srgbClr val="315263"/>
            </a:solidFill>
          </a:ln>
        </p:spPr>
        <p:txBody>
          <a:bodyPr wrap="square" rtlCol="0">
            <a:spAutoFit/>
          </a:bodyPr>
          <a:lstStyle/>
          <a:p>
            <a:r>
              <a:rPr lang="en-IE" dirty="0">
                <a:solidFill>
                  <a:schemeClr val="tx2"/>
                </a:solidFill>
                <a:latin typeface="Arial" panose="020B0604020202020204" pitchFamily="34" charset="0"/>
                <a:cs typeface="Arial" panose="020B0604020202020204" pitchFamily="34" charset="0"/>
              </a:rPr>
              <a:t>Select the COM port used in your PC</a:t>
            </a:r>
          </a:p>
        </p:txBody>
      </p:sp>
      <p:sp>
        <p:nvSpPr>
          <p:cNvPr id="3" name="TextBox 2"/>
          <p:cNvSpPr txBox="1"/>
          <p:nvPr/>
        </p:nvSpPr>
        <p:spPr>
          <a:xfrm>
            <a:off x="4654654" y="4506686"/>
            <a:ext cx="3170350" cy="923330"/>
          </a:xfrm>
          <a:prstGeom prst="rect">
            <a:avLst/>
          </a:prstGeom>
          <a:solidFill>
            <a:srgbClr val="FFFF00"/>
          </a:solidFill>
          <a:ln>
            <a:solidFill>
              <a:srgbClr val="002060"/>
            </a:solidFill>
          </a:ln>
        </p:spPr>
        <p:txBody>
          <a:bodyPr wrap="square" rtlCol="0">
            <a:spAutoFit/>
          </a:bodyPr>
          <a:lstStyle/>
          <a:p>
            <a:r>
              <a:rPr lang="en-IE" dirty="0">
                <a:solidFill>
                  <a:schemeClr val="tx2"/>
                </a:solidFill>
              </a:rPr>
              <a:t>The COM port used in your computer will probably be different from COM17</a:t>
            </a:r>
          </a:p>
        </p:txBody>
      </p:sp>
    </p:spTree>
    <p:extLst>
      <p:ext uri="{BB962C8B-B14F-4D97-AF65-F5344CB8AC3E}">
        <p14:creationId xmlns:p14="http://schemas.microsoft.com/office/powerpoint/2010/main" val="714739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6" y="1266940"/>
            <a:ext cx="4101809" cy="1910118"/>
          </a:xfrm>
        </p:spPr>
        <p:txBody>
          <a:bodyPr/>
          <a:lstStyle/>
          <a:p>
            <a:r>
              <a:rPr lang="en-IE" sz="3200" dirty="0"/>
              <a:t>Load our first program (Sketch)</a:t>
            </a:r>
            <a:br>
              <a:rPr lang="en-IE" sz="3200" dirty="0"/>
            </a:br>
            <a:r>
              <a:rPr lang="en-IE" sz="3200" dirty="0"/>
              <a:t>Blink</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36</a:t>
            </a:fld>
            <a:endParaRPr lang="en-US" altLang="en-US"/>
          </a:p>
        </p:txBody>
      </p:sp>
      <p:pic>
        <p:nvPicPr>
          <p:cNvPr id="9" name="Picture 8">
            <a:extLst>
              <a:ext uri="{FF2B5EF4-FFF2-40B4-BE49-F238E27FC236}">
                <a16:creationId xmlns:a16="http://schemas.microsoft.com/office/drawing/2014/main" id="{9F5B7284-3AE6-3861-D813-9E062E45A24E}"/>
              </a:ext>
            </a:extLst>
          </p:cNvPr>
          <p:cNvPicPr>
            <a:picLocks noChangeAspect="1"/>
          </p:cNvPicPr>
          <p:nvPr/>
        </p:nvPicPr>
        <p:blipFill>
          <a:blip r:embed="rId2"/>
          <a:stretch>
            <a:fillRect/>
          </a:stretch>
        </p:blipFill>
        <p:spPr>
          <a:xfrm>
            <a:off x="4295800" y="385826"/>
            <a:ext cx="6115904" cy="5249008"/>
          </a:xfrm>
          <a:prstGeom prst="rect">
            <a:avLst/>
          </a:prstGeom>
        </p:spPr>
      </p:pic>
      <p:sp>
        <p:nvSpPr>
          <p:cNvPr id="7" name="TextBox 6"/>
          <p:cNvSpPr txBox="1"/>
          <p:nvPr/>
        </p:nvSpPr>
        <p:spPr>
          <a:xfrm>
            <a:off x="1125726" y="4100428"/>
            <a:ext cx="2965346" cy="1200329"/>
          </a:xfrm>
          <a:prstGeom prst="rect">
            <a:avLst/>
          </a:prstGeom>
          <a:solidFill>
            <a:srgbClr val="FFFF00"/>
          </a:solidFill>
          <a:ln>
            <a:solidFill>
              <a:srgbClr val="315263"/>
            </a:solidFill>
          </a:ln>
        </p:spPr>
        <p:txBody>
          <a:bodyPr wrap="square" rtlCol="0">
            <a:spAutoFit/>
          </a:bodyPr>
          <a:lstStyle/>
          <a:p>
            <a:r>
              <a:rPr lang="en-IE" dirty="0">
                <a:solidFill>
                  <a:schemeClr val="tx2"/>
                </a:solidFill>
                <a:latin typeface="Arial" panose="020B0604020202020204" pitchFamily="34" charset="0"/>
                <a:cs typeface="Arial" panose="020B0604020202020204" pitchFamily="34" charset="0"/>
              </a:rPr>
              <a:t>Blink is a very simple demo program or sketch</a:t>
            </a:r>
          </a:p>
          <a:p>
            <a:r>
              <a:rPr lang="en-IE" dirty="0">
                <a:solidFill>
                  <a:schemeClr val="tx2"/>
                </a:solidFill>
                <a:latin typeface="Arial" panose="020B0604020202020204" pitchFamily="34" charset="0"/>
                <a:cs typeface="Arial" panose="020B0604020202020204" pitchFamily="34" charset="0"/>
              </a:rPr>
              <a:t>Think of it as a kind of ‘hello world’ for Arduinos</a:t>
            </a:r>
          </a:p>
        </p:txBody>
      </p:sp>
      <p:sp>
        <p:nvSpPr>
          <p:cNvPr id="8" name="Right Arrow 7"/>
          <p:cNvSpPr/>
          <p:nvPr/>
        </p:nvSpPr>
        <p:spPr bwMode="auto">
          <a:xfrm rot="20482111">
            <a:off x="3997687" y="3310399"/>
            <a:ext cx="4771913" cy="484632"/>
          </a:xfrm>
          <a:prstGeom prst="rightArrow">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dirty="0">
              <a:ln>
                <a:noFill/>
              </a:ln>
              <a:solidFill>
                <a:schemeClr val="tx1"/>
              </a:solidFill>
              <a:effectLst/>
              <a:latin typeface="Tahoma" pitchFamily="34" charset="0"/>
            </a:endParaRPr>
          </a:p>
        </p:txBody>
      </p:sp>
    </p:spTree>
    <p:extLst>
      <p:ext uri="{BB962C8B-B14F-4D97-AF65-F5344CB8AC3E}">
        <p14:creationId xmlns:p14="http://schemas.microsoft.com/office/powerpoint/2010/main" val="1809708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531" y="1231898"/>
            <a:ext cx="3330671" cy="1910118"/>
          </a:xfrm>
        </p:spPr>
        <p:txBody>
          <a:bodyPr/>
          <a:lstStyle/>
          <a:p>
            <a:r>
              <a:rPr lang="en-IE" sz="3200" dirty="0"/>
              <a:t>Load our first program (Sketch)</a:t>
            </a:r>
            <a:br>
              <a:rPr lang="en-IE" sz="3200" dirty="0"/>
            </a:br>
            <a:r>
              <a:rPr lang="en-IE" sz="3200" dirty="0"/>
              <a:t>Blink to the Arduino</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37</a:t>
            </a:fld>
            <a:endParaRPr lang="en-US" altLang="en-US"/>
          </a:p>
        </p:txBody>
      </p:sp>
      <p:sp>
        <p:nvSpPr>
          <p:cNvPr id="3" name="TextBox 2"/>
          <p:cNvSpPr txBox="1"/>
          <p:nvPr/>
        </p:nvSpPr>
        <p:spPr>
          <a:xfrm>
            <a:off x="857552" y="4814422"/>
            <a:ext cx="1959429" cy="1015663"/>
          </a:xfrm>
          <a:prstGeom prst="rect">
            <a:avLst/>
          </a:prstGeom>
          <a:solidFill>
            <a:srgbClr val="FFFF00"/>
          </a:solidFill>
          <a:ln>
            <a:solidFill>
              <a:srgbClr val="0000A6"/>
            </a:solidFill>
          </a:ln>
        </p:spPr>
        <p:txBody>
          <a:bodyPr wrap="square" rtlCol="0">
            <a:spAutoFit/>
          </a:bodyPr>
          <a:lstStyle/>
          <a:p>
            <a:r>
              <a:rPr lang="en-IE" sz="2000" dirty="0">
                <a:solidFill>
                  <a:schemeClr val="tx2"/>
                </a:solidFill>
                <a:latin typeface="Arial" panose="020B0604020202020204" pitchFamily="34" charset="0"/>
                <a:cs typeface="Arial" panose="020B0604020202020204" pitchFamily="34" charset="0"/>
              </a:rPr>
              <a:t>We’ll load Blink and see what’s going on</a:t>
            </a:r>
          </a:p>
        </p:txBody>
      </p:sp>
      <p:sp>
        <p:nvSpPr>
          <p:cNvPr id="8" name="TextBox 7"/>
          <p:cNvSpPr txBox="1"/>
          <p:nvPr/>
        </p:nvSpPr>
        <p:spPr>
          <a:xfrm>
            <a:off x="808357" y="3236609"/>
            <a:ext cx="2839371" cy="1323439"/>
          </a:xfrm>
          <a:prstGeom prst="rect">
            <a:avLst/>
          </a:prstGeom>
          <a:solidFill>
            <a:srgbClr val="FFFF00"/>
          </a:solidFill>
          <a:ln>
            <a:solidFill>
              <a:srgbClr val="002060"/>
            </a:solidFill>
          </a:ln>
        </p:spPr>
        <p:txBody>
          <a:bodyPr wrap="square" rtlCol="0">
            <a:spAutoFit/>
          </a:bodyPr>
          <a:lstStyle/>
          <a:p>
            <a:r>
              <a:rPr lang="en-IE" sz="2000" dirty="0">
                <a:solidFill>
                  <a:srgbClr val="002060"/>
                </a:solidFill>
                <a:latin typeface="Arial" panose="020B0604020202020204" pitchFamily="34" charset="0"/>
                <a:cs typeface="Arial" panose="020B0604020202020204" pitchFamily="34" charset="0"/>
              </a:rPr>
              <a:t>This icon compiles your sketch, then loads it to the Arduino microcontroller</a:t>
            </a:r>
          </a:p>
        </p:txBody>
      </p:sp>
      <p:pic>
        <p:nvPicPr>
          <p:cNvPr id="10" name="Picture 9">
            <a:extLst>
              <a:ext uri="{FF2B5EF4-FFF2-40B4-BE49-F238E27FC236}">
                <a16:creationId xmlns:a16="http://schemas.microsoft.com/office/drawing/2014/main" id="{87993A62-2EE7-C2A7-89EC-72DEC8A2CFA5}"/>
              </a:ext>
            </a:extLst>
          </p:cNvPr>
          <p:cNvPicPr>
            <a:picLocks noChangeAspect="1"/>
          </p:cNvPicPr>
          <p:nvPr/>
        </p:nvPicPr>
        <p:blipFill>
          <a:blip r:embed="rId2"/>
          <a:stretch>
            <a:fillRect/>
          </a:stretch>
        </p:blipFill>
        <p:spPr>
          <a:xfrm>
            <a:off x="4333730" y="476672"/>
            <a:ext cx="7240010" cy="4744112"/>
          </a:xfrm>
          <a:prstGeom prst="rect">
            <a:avLst/>
          </a:prstGeom>
        </p:spPr>
      </p:pic>
      <p:sp>
        <p:nvSpPr>
          <p:cNvPr id="7" name="Right Arrow 6"/>
          <p:cNvSpPr/>
          <p:nvPr/>
        </p:nvSpPr>
        <p:spPr bwMode="auto">
          <a:xfrm rot="18630393">
            <a:off x="2754473" y="1923059"/>
            <a:ext cx="2528073" cy="484632"/>
          </a:xfrm>
          <a:prstGeom prst="rightArrow">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1447011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Winter 2026</a:t>
            </a:r>
          </a:p>
        </p:txBody>
      </p:sp>
      <p:sp>
        <p:nvSpPr>
          <p:cNvPr id="5" name="Footer Placeholder 4"/>
          <p:cNvSpPr>
            <a:spLocks noGrp="1"/>
          </p:cNvSpPr>
          <p:nvPr>
            <p:ph type="ftr" sz="quarter" idx="11"/>
          </p:nvPr>
        </p:nvSpPr>
        <p:spPr/>
        <p:txBody>
          <a:bodyPr/>
          <a:lstStyle/>
          <a:p>
            <a:pPr>
              <a:defRPr/>
            </a:pPr>
            <a:r>
              <a:rPr lang="en-US"/>
              <a:t>Session 1</a:t>
            </a:r>
          </a:p>
        </p:txBody>
      </p:sp>
      <p:sp>
        <p:nvSpPr>
          <p:cNvPr id="52228" name="Slide Number Placeholder 5"/>
          <p:cNvSpPr>
            <a:spLocks noGrp="1"/>
          </p:cNvSpPr>
          <p:nvPr>
            <p:ph type="sldNum" sz="quarter" idx="12"/>
          </p:nvPr>
        </p:nvSpPr>
        <p:spPr>
          <a:noFill/>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fld id="{0BD4EA24-BB43-4B48-BB14-A7C1672A50CE}" type="slidenum">
              <a:rPr lang="en-US" altLang="en-US" sz="1400">
                <a:latin typeface="Arial" charset="0"/>
              </a:rPr>
              <a:pPr>
                <a:spcBef>
                  <a:spcPct val="0"/>
                </a:spcBef>
                <a:buClrTx/>
                <a:buSzTx/>
                <a:buFontTx/>
                <a:buNone/>
              </a:pPr>
              <a:t>38</a:t>
            </a:fld>
            <a:endParaRPr lang="en-US" altLang="en-US" sz="1400">
              <a:latin typeface="Arial" charset="0"/>
            </a:endParaRPr>
          </a:p>
        </p:txBody>
      </p:sp>
      <p:sp>
        <p:nvSpPr>
          <p:cNvPr id="52229" name="Rectangle 2"/>
          <p:cNvSpPr>
            <a:spLocks noGrp="1" noChangeArrowheads="1"/>
          </p:cNvSpPr>
          <p:nvPr>
            <p:ph type="title"/>
          </p:nvPr>
        </p:nvSpPr>
        <p:spPr>
          <a:xfrm>
            <a:off x="911425" y="252414"/>
            <a:ext cx="9569252" cy="547687"/>
          </a:xfrm>
        </p:spPr>
        <p:txBody>
          <a:bodyPr/>
          <a:lstStyle/>
          <a:p>
            <a:pPr eaLnBrk="1" hangingPunct="1"/>
            <a:r>
              <a:rPr lang="en-US" altLang="zh-CN" sz="3600" dirty="0">
                <a:ea typeface="SimSun" charset="-122"/>
              </a:rPr>
              <a:t>First simple exercise</a:t>
            </a:r>
          </a:p>
        </p:txBody>
      </p:sp>
      <p:sp>
        <p:nvSpPr>
          <p:cNvPr id="52230" name="Rectangle 3"/>
          <p:cNvSpPr>
            <a:spLocks noGrp="1" noChangeArrowheads="1"/>
          </p:cNvSpPr>
          <p:nvPr>
            <p:ph type="body" idx="1"/>
          </p:nvPr>
        </p:nvSpPr>
        <p:spPr>
          <a:xfrm>
            <a:off x="567268" y="1316038"/>
            <a:ext cx="11217364" cy="4811712"/>
          </a:xfrm>
        </p:spPr>
        <p:txBody>
          <a:bodyPr/>
          <a:lstStyle/>
          <a:p>
            <a:pPr eaLnBrk="1" hangingPunct="1">
              <a:lnSpc>
                <a:spcPct val="80000"/>
              </a:lnSpc>
            </a:pPr>
            <a:r>
              <a:rPr lang="en-IE" altLang="zh-CN" sz="2800" dirty="0">
                <a:ea typeface="SimSun" charset="-122"/>
              </a:rPr>
              <a:t>Lab Exercise: </a:t>
            </a:r>
          </a:p>
          <a:p>
            <a:pPr eaLnBrk="1" hangingPunct="1">
              <a:lnSpc>
                <a:spcPct val="80000"/>
              </a:lnSpc>
            </a:pPr>
            <a:r>
              <a:rPr lang="en-IE" altLang="zh-CN" sz="2800" dirty="0">
                <a:ea typeface="SimSun" charset="-122"/>
              </a:rPr>
              <a:t>Download Blink to your Arduino Board</a:t>
            </a:r>
          </a:p>
          <a:p>
            <a:pPr eaLnBrk="1" hangingPunct="1">
              <a:lnSpc>
                <a:spcPct val="80000"/>
              </a:lnSpc>
            </a:pPr>
            <a:r>
              <a:rPr lang="en-IE" altLang="zh-CN" sz="2800" dirty="0">
                <a:ea typeface="SimSun" charset="-122"/>
              </a:rPr>
              <a:t>Check what happens</a:t>
            </a:r>
          </a:p>
          <a:p>
            <a:pPr eaLnBrk="1" hangingPunct="1">
              <a:lnSpc>
                <a:spcPct val="80000"/>
              </a:lnSpc>
            </a:pPr>
            <a:r>
              <a:rPr lang="en-IE" altLang="zh-CN" sz="2800" dirty="0">
                <a:ea typeface="SimSun" charset="-122"/>
              </a:rPr>
              <a:t>Change the on/off time (see the delay() function)</a:t>
            </a:r>
          </a:p>
          <a:p>
            <a:pPr eaLnBrk="1" hangingPunct="1">
              <a:lnSpc>
                <a:spcPct val="80000"/>
              </a:lnSpc>
            </a:pPr>
            <a:r>
              <a:rPr lang="en-IE" altLang="zh-CN" sz="2800" dirty="0">
                <a:ea typeface="SimSun" charset="-122"/>
              </a:rPr>
              <a:t>Try a few other example sketches and see how they work</a:t>
            </a:r>
            <a:endParaRPr lang="en-US" altLang="zh-CN" sz="2400" dirty="0">
              <a:ea typeface="SimSun" charset="-122"/>
            </a:endParaRPr>
          </a:p>
        </p:txBody>
      </p:sp>
    </p:spTree>
    <p:extLst>
      <p:ext uri="{BB962C8B-B14F-4D97-AF65-F5344CB8AC3E}">
        <p14:creationId xmlns:p14="http://schemas.microsoft.com/office/powerpoint/2010/main" val="3239339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E" dirty="0"/>
              <a:t>So what have we learnt?</a:t>
            </a:r>
          </a:p>
        </p:txBody>
      </p:sp>
      <p:sp>
        <p:nvSpPr>
          <p:cNvPr id="3" name="Content Placeholder 2"/>
          <p:cNvSpPr>
            <a:spLocks noGrp="1"/>
          </p:cNvSpPr>
          <p:nvPr>
            <p:ph idx="1"/>
          </p:nvPr>
        </p:nvSpPr>
        <p:spPr/>
        <p:txBody>
          <a:bodyPr/>
          <a:lstStyle/>
          <a:p>
            <a:pPr>
              <a:defRPr/>
            </a:pPr>
            <a:r>
              <a:rPr lang="en-IE" dirty="0"/>
              <a:t>Computers come in all sorts of shapes and sizes</a:t>
            </a:r>
          </a:p>
          <a:p>
            <a:pPr>
              <a:defRPr/>
            </a:pPr>
            <a:r>
              <a:rPr lang="en-IE" dirty="0"/>
              <a:t>Embedded computers are everywhere</a:t>
            </a:r>
          </a:p>
          <a:p>
            <a:pPr>
              <a:defRPr/>
            </a:pPr>
            <a:r>
              <a:rPr lang="en-IE" dirty="0"/>
              <a:t>We use similar ideas to those used for all types of programming, taking into account the interaction with the outside </a:t>
            </a:r>
            <a:r>
              <a:rPr lang="en-IE"/>
              <a:t>physical world</a:t>
            </a:r>
            <a:endParaRPr lang="en-IE" dirty="0"/>
          </a:p>
        </p:txBody>
      </p:sp>
      <p:sp>
        <p:nvSpPr>
          <p:cNvPr id="4" name="Date Placeholder 3"/>
          <p:cNvSpPr>
            <a:spLocks noGrp="1"/>
          </p:cNvSpPr>
          <p:nvPr>
            <p:ph type="dt" sz="quarter" idx="10"/>
          </p:nvPr>
        </p:nvSpPr>
        <p:spPr/>
        <p:txBody>
          <a:bodyPr/>
          <a:lstStyle/>
          <a:p>
            <a:pPr>
              <a:defRPr/>
            </a:pPr>
            <a:r>
              <a:rPr lang="en-US" altLang="en-US"/>
              <a:t>Winter 2026</a:t>
            </a:r>
            <a:endParaRPr lang="en-GB" altLang="en-US" dirty="0"/>
          </a:p>
        </p:txBody>
      </p:sp>
      <p:sp>
        <p:nvSpPr>
          <p:cNvPr id="5" name="Footer Placeholder 4"/>
          <p:cNvSpPr>
            <a:spLocks noGrp="1"/>
          </p:cNvSpPr>
          <p:nvPr>
            <p:ph type="ftr" sz="quarter" idx="11"/>
          </p:nvPr>
        </p:nvSpPr>
        <p:spPr/>
        <p:txBody>
          <a:bodyPr/>
          <a:lstStyle/>
          <a:p>
            <a:pPr>
              <a:defRPr/>
            </a:pPr>
            <a:r>
              <a:rPr lang="en-GB" altLang="en-US"/>
              <a:t>Session 1</a:t>
            </a:r>
          </a:p>
        </p:txBody>
      </p:sp>
      <p:sp>
        <p:nvSpPr>
          <p:cNvPr id="6" name="Slide Number Placeholder 5"/>
          <p:cNvSpPr>
            <a:spLocks noGrp="1"/>
          </p:cNvSpPr>
          <p:nvPr>
            <p:ph type="sldNum" sz="quarter" idx="12"/>
          </p:nvPr>
        </p:nvSpPr>
        <p:spPr/>
        <p:txBody>
          <a:bodyPr/>
          <a:lstStyle/>
          <a:p>
            <a:pPr>
              <a:defRPr/>
            </a:pPr>
            <a:fld id="{3BF245D5-4745-4DA5-B58C-C81501A12383}" type="slidenum">
              <a:rPr lang="en-GB" altLang="en-US" smtClean="0"/>
              <a:pPr>
                <a:defRPr/>
              </a:pPr>
              <a:t>39</a:t>
            </a:fld>
            <a:endParaRPr lang="en-GB" altLang="en-US"/>
          </a:p>
        </p:txBody>
      </p:sp>
    </p:spTree>
    <p:extLst>
      <p:ext uri="{BB962C8B-B14F-4D97-AF65-F5344CB8AC3E}">
        <p14:creationId xmlns:p14="http://schemas.microsoft.com/office/powerpoint/2010/main" val="1167777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altLang="en-US"/>
              <a:t>Winter 2026</a:t>
            </a:r>
            <a:endParaRPr lang="en-GB" altLang="en-US"/>
          </a:p>
        </p:txBody>
      </p:sp>
      <p:sp>
        <p:nvSpPr>
          <p:cNvPr id="6" name="Footer Placeholder 3"/>
          <p:cNvSpPr>
            <a:spLocks noGrp="1"/>
          </p:cNvSpPr>
          <p:nvPr>
            <p:ph type="ftr" sz="quarter" idx="11"/>
          </p:nvPr>
        </p:nvSpPr>
        <p:spPr/>
        <p:txBody>
          <a:bodyPr/>
          <a:lstStyle/>
          <a:p>
            <a:pPr>
              <a:defRPr/>
            </a:pPr>
            <a:r>
              <a:rPr lang="en-GB" altLang="en-US"/>
              <a:t>Session 1</a:t>
            </a:r>
          </a:p>
        </p:txBody>
      </p:sp>
      <p:sp>
        <p:nvSpPr>
          <p:cNvPr id="7" name="Slide Number Placeholder 4"/>
          <p:cNvSpPr>
            <a:spLocks noGrp="1"/>
          </p:cNvSpPr>
          <p:nvPr>
            <p:ph type="sldNum" sz="quarter" idx="12"/>
          </p:nvPr>
        </p:nvSpPr>
        <p:spPr/>
        <p:txBody>
          <a:bodyPr/>
          <a:lstStyle/>
          <a:p>
            <a:pPr>
              <a:defRPr/>
            </a:pPr>
            <a:fld id="{51414EFF-84BC-4B8D-AEFC-E01B685E47D1}" type="slidenum">
              <a:rPr lang="en-GB" altLang="en-US"/>
              <a:pPr>
                <a:defRPr/>
              </a:pPr>
              <a:t>4</a:t>
            </a:fld>
            <a:endParaRPr lang="en-GB" altLang="en-US"/>
          </a:p>
        </p:txBody>
      </p:sp>
      <p:sp>
        <p:nvSpPr>
          <p:cNvPr id="52228" name="Rectangle 4"/>
          <p:cNvSpPr>
            <a:spLocks noGrp="1" noChangeArrowheads="1"/>
          </p:cNvSpPr>
          <p:nvPr>
            <p:ph type="title"/>
          </p:nvPr>
        </p:nvSpPr>
        <p:spPr>
          <a:xfrm>
            <a:off x="695400" y="147639"/>
            <a:ext cx="4464496" cy="617066"/>
          </a:xfrm>
        </p:spPr>
        <p:txBody>
          <a:bodyPr/>
          <a:lstStyle/>
          <a:p>
            <a:pPr eaLnBrk="1" hangingPunct="1">
              <a:defRPr/>
            </a:pPr>
            <a:r>
              <a:rPr lang="en-IE" altLang="en-US" dirty="0"/>
              <a:t>In your car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692509"/>
            <a:ext cx="9808091" cy="6165491"/>
          </a:xfrm>
          <a:prstGeom prst="rect">
            <a:avLst/>
          </a:prstGeom>
        </p:spPr>
      </p:pic>
    </p:spTree>
    <p:extLst>
      <p:ext uri="{BB962C8B-B14F-4D97-AF65-F5344CB8AC3E}">
        <p14:creationId xmlns:p14="http://schemas.microsoft.com/office/powerpoint/2010/main" val="21685025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Winter 2026</a:t>
            </a:r>
            <a:endParaRPr lang="en-GB" altLang="en-US"/>
          </a:p>
        </p:txBody>
      </p:sp>
      <p:sp>
        <p:nvSpPr>
          <p:cNvPr id="5" name="Footer Placeholder 4"/>
          <p:cNvSpPr>
            <a:spLocks noGrp="1"/>
          </p:cNvSpPr>
          <p:nvPr>
            <p:ph type="ftr" sz="quarter" idx="11"/>
          </p:nvPr>
        </p:nvSpPr>
        <p:spPr/>
        <p:txBody>
          <a:bodyPr/>
          <a:lstStyle/>
          <a:p>
            <a:pPr>
              <a:defRPr/>
            </a:pPr>
            <a:r>
              <a:rPr lang="en-GB" altLang="en-US"/>
              <a:t>Session 1</a:t>
            </a:r>
          </a:p>
        </p:txBody>
      </p:sp>
      <p:sp>
        <p:nvSpPr>
          <p:cNvPr id="6" name="Slide Number Placeholder 5"/>
          <p:cNvSpPr>
            <a:spLocks noGrp="1"/>
          </p:cNvSpPr>
          <p:nvPr>
            <p:ph type="sldNum" sz="quarter" idx="12"/>
          </p:nvPr>
        </p:nvSpPr>
        <p:spPr/>
        <p:txBody>
          <a:bodyPr/>
          <a:lstStyle/>
          <a:p>
            <a:pPr>
              <a:defRPr/>
            </a:pPr>
            <a:fld id="{DF63C2B0-42C6-42B9-8189-06A2C52E68A5}" type="slidenum">
              <a:rPr lang="en-GB" altLang="en-US"/>
              <a:pPr>
                <a:defRPr/>
              </a:pPr>
              <a:t>5</a:t>
            </a:fld>
            <a:endParaRPr lang="en-GB" altLang="en-US"/>
          </a:p>
        </p:txBody>
      </p:sp>
      <p:sp>
        <p:nvSpPr>
          <p:cNvPr id="23554" name="Rectangle 2"/>
          <p:cNvSpPr>
            <a:spLocks noGrp="1" noChangeArrowheads="1"/>
          </p:cNvSpPr>
          <p:nvPr>
            <p:ph type="title"/>
          </p:nvPr>
        </p:nvSpPr>
        <p:spPr/>
        <p:txBody>
          <a:bodyPr/>
          <a:lstStyle/>
          <a:p>
            <a:pPr eaLnBrk="1" hangingPunct="1">
              <a:defRPr/>
            </a:pPr>
            <a:r>
              <a:rPr lang="en-IE" altLang="en-US" sz="3200" dirty="0"/>
              <a:t>Microcontrollers</a:t>
            </a:r>
            <a:endParaRPr lang="en-GB" altLang="en-US" sz="3200" dirty="0"/>
          </a:p>
        </p:txBody>
      </p:sp>
      <p:sp>
        <p:nvSpPr>
          <p:cNvPr id="23555" name="Rectangle 3"/>
          <p:cNvSpPr>
            <a:spLocks noGrp="1" noChangeArrowheads="1"/>
          </p:cNvSpPr>
          <p:nvPr>
            <p:ph type="body" idx="1"/>
          </p:nvPr>
        </p:nvSpPr>
        <p:spPr/>
        <p:txBody>
          <a:bodyPr/>
          <a:lstStyle/>
          <a:p>
            <a:pPr eaLnBrk="1" hangingPunct="1">
              <a:lnSpc>
                <a:spcPct val="80000"/>
              </a:lnSpc>
              <a:defRPr/>
            </a:pPr>
            <a:r>
              <a:rPr lang="en-IE" altLang="en-US" sz="2800" dirty="0"/>
              <a:t>Usually, we say that an embedded system contains a microcontroller</a:t>
            </a:r>
          </a:p>
          <a:p>
            <a:pPr eaLnBrk="1" hangingPunct="1">
              <a:lnSpc>
                <a:spcPct val="80000"/>
              </a:lnSpc>
              <a:defRPr/>
            </a:pPr>
            <a:r>
              <a:rPr lang="en-IE" altLang="en-US" sz="2800" dirty="0">
                <a:highlight>
                  <a:srgbClr val="FFFF00"/>
                </a:highlight>
              </a:rPr>
              <a:t>A microcontroller is a microcomputer that contains most of its input/output peripherals and the memory it needs along with a CPU on a single IC chip</a:t>
            </a:r>
          </a:p>
          <a:p>
            <a:pPr eaLnBrk="1" hangingPunct="1">
              <a:lnSpc>
                <a:spcPct val="80000"/>
              </a:lnSpc>
              <a:defRPr/>
            </a:pPr>
            <a:r>
              <a:rPr lang="en-IE" altLang="en-US" sz="2800" dirty="0"/>
              <a:t>Around for over 45 years: Intel 8051 (8-bit CPU, released in 1980) was one of the earliest MCUs and is still widely used</a:t>
            </a:r>
          </a:p>
          <a:p>
            <a:pPr lvl="1" eaLnBrk="1" hangingPunct="1">
              <a:lnSpc>
                <a:spcPct val="80000"/>
              </a:lnSpc>
              <a:defRPr/>
            </a:pPr>
            <a:r>
              <a:rPr lang="en-IE" altLang="en-US" sz="2400" dirty="0"/>
              <a:t>You find it everywhere – window winders in a car, intelligent payment systems – the list is very long</a:t>
            </a:r>
          </a:p>
          <a:p>
            <a:pPr eaLnBrk="1" hangingPunct="1">
              <a:lnSpc>
                <a:spcPct val="80000"/>
              </a:lnSpc>
              <a:defRPr/>
            </a:pPr>
            <a:r>
              <a:rPr lang="en-IE" altLang="en-US" sz="2800" dirty="0"/>
              <a:t>Other processors include 6801 (sold in billions), PIC, etc</a:t>
            </a:r>
          </a:p>
          <a:p>
            <a:pPr eaLnBrk="1" hangingPunct="1">
              <a:lnSpc>
                <a:spcPct val="80000"/>
              </a:lnSpc>
              <a:defRPr/>
            </a:pPr>
            <a:r>
              <a:rPr lang="en-IE" altLang="en-US" sz="2800" dirty="0">
                <a:highlight>
                  <a:srgbClr val="FFFF00"/>
                </a:highlight>
              </a:rPr>
              <a:t>Atmel (now Microchip) ATmega328P is found in the Arduino UNO</a:t>
            </a:r>
          </a:p>
          <a:p>
            <a:pPr eaLnBrk="1" hangingPunct="1">
              <a:lnSpc>
                <a:spcPct val="80000"/>
              </a:lnSpc>
              <a:defRPr/>
            </a:pPr>
            <a:r>
              <a:rPr lang="en-IE" altLang="en-US" sz="2800" dirty="0">
                <a:highlight>
                  <a:srgbClr val="FFFF00"/>
                </a:highlight>
              </a:rPr>
              <a:t>ATmega4809 is found in the Arduino Nano Every</a:t>
            </a:r>
            <a:endParaRPr lang="en-IE" altLang="en-US" dirty="0"/>
          </a:p>
          <a:p>
            <a:pPr eaLnBrk="1" hangingPunct="1">
              <a:lnSpc>
                <a:spcPct val="80000"/>
              </a:lnSpc>
              <a:defRPr/>
            </a:pPr>
            <a:r>
              <a:rPr lang="en-IE" altLang="en-US" sz="2800" dirty="0"/>
              <a:t>ARM 32-bit MCU has become the dominant 32-bit microcontroller</a:t>
            </a:r>
            <a:endParaRPr lang="en-GB" altLang="en-US" sz="2800" dirty="0"/>
          </a:p>
        </p:txBody>
      </p:sp>
    </p:spTree>
    <p:extLst>
      <p:ext uri="{BB962C8B-B14F-4D97-AF65-F5344CB8AC3E}">
        <p14:creationId xmlns:p14="http://schemas.microsoft.com/office/powerpoint/2010/main" val="3984573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Microcontroller Families</a:t>
            </a:r>
          </a:p>
        </p:txBody>
      </p:sp>
      <p:sp>
        <p:nvSpPr>
          <p:cNvPr id="3" name="Content Placeholder 2"/>
          <p:cNvSpPr>
            <a:spLocks noGrp="1"/>
          </p:cNvSpPr>
          <p:nvPr>
            <p:ph idx="1"/>
          </p:nvPr>
        </p:nvSpPr>
        <p:spPr>
          <a:xfrm>
            <a:off x="623392" y="979715"/>
            <a:ext cx="11161240" cy="5152799"/>
          </a:xfrm>
        </p:spPr>
        <p:txBody>
          <a:bodyPr/>
          <a:lstStyle/>
          <a:p>
            <a:pPr eaLnBrk="1" hangingPunct="1">
              <a:defRPr/>
            </a:pPr>
            <a:r>
              <a:rPr lang="en-IE" altLang="en-US" sz="2800" dirty="0"/>
              <a:t>Most microcontrollers come in ranges of families</a:t>
            </a:r>
          </a:p>
          <a:p>
            <a:pPr eaLnBrk="1" hangingPunct="1">
              <a:defRPr/>
            </a:pPr>
            <a:r>
              <a:rPr lang="en-IE" altLang="en-US" sz="2800" dirty="0"/>
              <a:t>So you get many types of 8051: they differ in the amount of memory, the peripherals (types of I/O) they have, the packages they come in, and so on</a:t>
            </a:r>
          </a:p>
          <a:p>
            <a:pPr eaLnBrk="1" hangingPunct="1">
              <a:defRPr/>
            </a:pPr>
            <a:r>
              <a:rPr lang="en-IE" altLang="en-US" sz="2800" dirty="0"/>
              <a:t>Usually you pay for what you get: more memory and I/O costs more</a:t>
            </a:r>
          </a:p>
          <a:p>
            <a:pPr eaLnBrk="1" hangingPunct="1">
              <a:defRPr/>
            </a:pPr>
            <a:r>
              <a:rPr lang="en-IE" altLang="en-US" sz="2800" u="sng" dirty="0">
                <a:effectLst>
                  <a:outerShdw blurRad="38100" dist="38100" dir="2700000" algn="tl">
                    <a:srgbClr val="000000">
                      <a:alpha val="43137"/>
                    </a:srgbClr>
                  </a:outerShdw>
                </a:effectLst>
              </a:rPr>
              <a:t>Embedded systems are extremely cost sensitive</a:t>
            </a:r>
          </a:p>
          <a:p>
            <a:pPr eaLnBrk="1" hangingPunct="1">
              <a:defRPr/>
            </a:pPr>
            <a:r>
              <a:rPr lang="en-IE" altLang="en-US" sz="2800" dirty="0"/>
              <a:t>Try to use the cheapest possible microcontroller that will do the job</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6</a:t>
            </a:fld>
            <a:endParaRPr lang="en-US" altLang="en-US"/>
          </a:p>
        </p:txBody>
      </p:sp>
    </p:spTree>
    <p:extLst>
      <p:ext uri="{BB962C8B-B14F-4D97-AF65-F5344CB8AC3E}">
        <p14:creationId xmlns:p14="http://schemas.microsoft.com/office/powerpoint/2010/main" val="1077176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Platforms</a:t>
            </a:r>
          </a:p>
        </p:txBody>
      </p:sp>
      <p:sp>
        <p:nvSpPr>
          <p:cNvPr id="3" name="Content Placeholder 2"/>
          <p:cNvSpPr>
            <a:spLocks noGrp="1"/>
          </p:cNvSpPr>
          <p:nvPr>
            <p:ph idx="1"/>
          </p:nvPr>
        </p:nvSpPr>
        <p:spPr>
          <a:xfrm>
            <a:off x="623392" y="1192213"/>
            <a:ext cx="11089232" cy="2117044"/>
          </a:xfrm>
        </p:spPr>
        <p:txBody>
          <a:bodyPr/>
          <a:lstStyle/>
          <a:p>
            <a:r>
              <a:rPr lang="en-IE" dirty="0"/>
              <a:t>Many companies provide development platforms that are simple low-cost ways of getting started in embedded systems</a:t>
            </a:r>
          </a:p>
          <a:p>
            <a:r>
              <a:rPr lang="en-IE" dirty="0"/>
              <a:t>Arduino UNO R3 is a great place to start</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endParaRPr lang="en-US" dirty="0"/>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7</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7" y="3370218"/>
            <a:ext cx="5225143" cy="3487783"/>
          </a:xfrm>
          <a:prstGeom prst="rect">
            <a:avLst/>
          </a:prstGeom>
        </p:spPr>
      </p:pic>
      <p:sp>
        <p:nvSpPr>
          <p:cNvPr id="8" name="TextBox 7"/>
          <p:cNvSpPr txBox="1"/>
          <p:nvPr/>
        </p:nvSpPr>
        <p:spPr>
          <a:xfrm>
            <a:off x="335360" y="3592287"/>
            <a:ext cx="5107497" cy="1938992"/>
          </a:xfrm>
          <a:prstGeom prst="rect">
            <a:avLst/>
          </a:prstGeom>
          <a:solidFill>
            <a:srgbClr val="FFFF00"/>
          </a:solidFill>
        </p:spPr>
        <p:txBody>
          <a:bodyPr wrap="square" rtlCol="0">
            <a:spAutoFit/>
          </a:bodyPr>
          <a:lstStyle/>
          <a:p>
            <a:r>
              <a:rPr lang="en-IE" sz="2000" dirty="0">
                <a:latin typeface="Arial" panose="020B0604020202020204" pitchFamily="34" charset="0"/>
                <a:cs typeface="Arial" panose="020B0604020202020204" pitchFamily="34" charset="0"/>
              </a:rPr>
              <a:t>Arduino UNO has a microcontroller called </a:t>
            </a:r>
            <a:r>
              <a:rPr lang="en-IE" sz="2000" u="sng" dirty="0">
                <a:latin typeface="Arial" panose="020B0604020202020204" pitchFamily="34" charset="0"/>
                <a:cs typeface="Arial" panose="020B0604020202020204" pitchFamily="34" charset="0"/>
              </a:rPr>
              <a:t>ATMega328P</a:t>
            </a:r>
          </a:p>
          <a:p>
            <a:r>
              <a:rPr lang="en-IE" sz="2000" dirty="0">
                <a:latin typeface="Arial" panose="020B0604020202020204" pitchFamily="34" charset="0"/>
                <a:cs typeface="Arial" panose="020B0604020202020204" pitchFamily="34" charset="0"/>
              </a:rPr>
              <a:t>Also has </a:t>
            </a:r>
            <a:r>
              <a:rPr lang="en-IE" sz="2000" u="sng" dirty="0">
                <a:latin typeface="Arial" panose="020B0604020202020204" pitchFamily="34" charset="0"/>
                <a:cs typeface="Arial" panose="020B0604020202020204" pitchFamily="34" charset="0"/>
              </a:rPr>
              <a:t>connectors</a:t>
            </a:r>
            <a:r>
              <a:rPr lang="en-IE" sz="2000" dirty="0">
                <a:latin typeface="Arial" panose="020B0604020202020204" pitchFamily="34" charset="0"/>
                <a:cs typeface="Arial" panose="020B0604020202020204" pitchFamily="34" charset="0"/>
              </a:rPr>
              <a:t> that let you connect other boards (called Shields) to the Arduino</a:t>
            </a:r>
          </a:p>
          <a:p>
            <a:r>
              <a:rPr lang="en-IE" sz="2000" dirty="0">
                <a:latin typeface="Arial" panose="020B0604020202020204" pitchFamily="34" charset="0"/>
                <a:cs typeface="Arial" panose="020B0604020202020204" pitchFamily="34" charset="0"/>
              </a:rPr>
              <a:t>You can make a useful ‘real-world’ embedded system easily</a:t>
            </a:r>
          </a:p>
        </p:txBody>
      </p:sp>
      <p:sp>
        <p:nvSpPr>
          <p:cNvPr id="9" name="Right Arrow 8"/>
          <p:cNvSpPr/>
          <p:nvPr/>
        </p:nvSpPr>
        <p:spPr bwMode="auto">
          <a:xfrm rot="705710">
            <a:off x="4583958" y="4100729"/>
            <a:ext cx="2706855" cy="484632"/>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
        <p:nvSpPr>
          <p:cNvPr id="10" name="Right Arrow 9"/>
          <p:cNvSpPr/>
          <p:nvPr/>
        </p:nvSpPr>
        <p:spPr bwMode="auto">
          <a:xfrm rot="449834">
            <a:off x="5456729" y="4666858"/>
            <a:ext cx="2582138" cy="423031"/>
          </a:xfrm>
          <a:prstGeom prst="rightArrow">
            <a:avLst/>
          </a:prstGeom>
          <a:solidFill>
            <a:srgbClr val="FF8C3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933455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Atmel AVR</a:t>
            </a:r>
          </a:p>
        </p:txBody>
      </p:sp>
      <p:sp>
        <p:nvSpPr>
          <p:cNvPr id="3" name="Content Placeholder 2"/>
          <p:cNvSpPr>
            <a:spLocks noGrp="1"/>
          </p:cNvSpPr>
          <p:nvPr>
            <p:ph idx="1"/>
          </p:nvPr>
        </p:nvSpPr>
        <p:spPr/>
        <p:txBody>
          <a:bodyPr/>
          <a:lstStyle/>
          <a:p>
            <a:pPr eaLnBrk="1" hangingPunct="1">
              <a:defRPr/>
            </a:pPr>
            <a:r>
              <a:rPr lang="en-IE" altLang="en-US" dirty="0"/>
              <a:t>The Arduino we use contains an Atmel 8-bit AVR microcontroller</a:t>
            </a:r>
          </a:p>
          <a:p>
            <a:pPr eaLnBrk="1" hangingPunct="1">
              <a:defRPr/>
            </a:pPr>
            <a:r>
              <a:rPr lang="en-IE" altLang="en-US" dirty="0"/>
              <a:t>It’s widely used, simple to program and has good (free) development tools</a:t>
            </a:r>
          </a:p>
          <a:p>
            <a:pPr eaLnBrk="1" hangingPunct="1">
              <a:defRPr/>
            </a:pPr>
            <a:r>
              <a:rPr lang="en-IE" altLang="en-US" dirty="0"/>
              <a:t>It has quite a lot of memory and a wide range of I/O and peripherals</a:t>
            </a:r>
          </a:p>
          <a:p>
            <a:pPr eaLnBrk="1" hangingPunct="1">
              <a:defRPr/>
            </a:pPr>
            <a:r>
              <a:rPr lang="en-IE" altLang="en-US" dirty="0"/>
              <a:t>Designed to be programmed in C so its architecture is logical and regular</a:t>
            </a:r>
            <a:endParaRPr lang="en-GB" altLang="en-US" dirty="0"/>
          </a:p>
          <a:p>
            <a:endParaRPr lang="en-IE" dirty="0"/>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8</a:t>
            </a:fld>
            <a:endParaRPr lang="en-US" altLang="en-US"/>
          </a:p>
        </p:txBody>
      </p:sp>
    </p:spTree>
    <p:extLst>
      <p:ext uri="{BB962C8B-B14F-4D97-AF65-F5344CB8AC3E}">
        <p14:creationId xmlns:p14="http://schemas.microsoft.com/office/powerpoint/2010/main" val="238590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Atmel AVR</a:t>
            </a:r>
          </a:p>
        </p:txBody>
      </p:sp>
      <p:sp>
        <p:nvSpPr>
          <p:cNvPr id="4" name="Date Placeholder 3"/>
          <p:cNvSpPr>
            <a:spLocks noGrp="1"/>
          </p:cNvSpPr>
          <p:nvPr>
            <p:ph type="dt" sz="half" idx="10"/>
          </p:nvPr>
        </p:nvSpPr>
        <p:spPr/>
        <p:txBody>
          <a:bodyPr/>
          <a:lstStyle/>
          <a:p>
            <a:pPr>
              <a:defRPr/>
            </a:pPr>
            <a:r>
              <a:rPr lang="en-US"/>
              <a:t>Winter 2026</a:t>
            </a:r>
            <a:endParaRPr lang="en-US" dirty="0"/>
          </a:p>
        </p:txBody>
      </p:sp>
      <p:sp>
        <p:nvSpPr>
          <p:cNvPr id="5" name="Footer Placeholder 4"/>
          <p:cNvSpPr>
            <a:spLocks noGrp="1"/>
          </p:cNvSpPr>
          <p:nvPr>
            <p:ph type="ftr" sz="quarter" idx="11"/>
          </p:nvPr>
        </p:nvSpPr>
        <p:spPr/>
        <p:txBody>
          <a:bodyPr/>
          <a:lstStyle/>
          <a:p>
            <a:pPr>
              <a:defRPr/>
            </a:pPr>
            <a:r>
              <a:rPr lang="en-US"/>
              <a:t>Session 1</a:t>
            </a:r>
          </a:p>
        </p:txBody>
      </p:sp>
      <p:sp>
        <p:nvSpPr>
          <p:cNvPr id="6" name="Slide Number Placeholder 5"/>
          <p:cNvSpPr>
            <a:spLocks noGrp="1"/>
          </p:cNvSpPr>
          <p:nvPr>
            <p:ph type="sldNum" sz="quarter" idx="12"/>
          </p:nvPr>
        </p:nvSpPr>
        <p:spPr/>
        <p:txBody>
          <a:bodyPr/>
          <a:lstStyle/>
          <a:p>
            <a:fld id="{8ED4263E-8DEB-43AE-B3A3-53F686D36AB5}" type="slidenum">
              <a:rPr lang="en-US" altLang="en-US" smtClean="0"/>
              <a:pPr/>
              <a:t>9</a:t>
            </a:fld>
            <a:endParaRPr lang="en-US" altLang="en-US"/>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727" y="936625"/>
            <a:ext cx="6137275" cy="592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376" y="2383972"/>
            <a:ext cx="4408310" cy="2246769"/>
          </a:xfrm>
          <a:prstGeom prst="rect">
            <a:avLst/>
          </a:prstGeom>
          <a:solidFill>
            <a:srgbClr val="FFFF00"/>
          </a:solidFill>
        </p:spPr>
        <p:txBody>
          <a:bodyPr wrap="square" rtlCol="0">
            <a:spAutoFit/>
          </a:bodyPr>
          <a:lstStyle/>
          <a:p>
            <a:r>
              <a:rPr lang="en-IE" sz="2000" b="1" dirty="0">
                <a:solidFill>
                  <a:schemeClr val="tx2"/>
                </a:solidFill>
                <a:latin typeface="Arial" panose="020B0604020202020204" pitchFamily="34" charset="0"/>
                <a:cs typeface="Arial" panose="020B0604020202020204" pitchFamily="34" charset="0"/>
              </a:rPr>
              <a:t>AVR Microcontroller:</a:t>
            </a:r>
          </a:p>
          <a:p>
            <a:endParaRPr lang="en-IE" sz="2000" b="1" dirty="0">
              <a:solidFill>
                <a:schemeClr val="tx2"/>
              </a:solidFill>
              <a:latin typeface="Arial" panose="020B0604020202020204" pitchFamily="34" charset="0"/>
              <a:cs typeface="Arial" panose="020B0604020202020204" pitchFamily="34" charset="0"/>
            </a:endParaRPr>
          </a:p>
          <a:p>
            <a:r>
              <a:rPr lang="en-IE" sz="2000" b="1" dirty="0">
                <a:solidFill>
                  <a:schemeClr val="tx2"/>
                </a:solidFill>
                <a:latin typeface="Arial" panose="020B0604020202020204" pitchFamily="34" charset="0"/>
                <a:cs typeface="Arial" panose="020B0604020202020204" pitchFamily="34" charset="0"/>
              </a:rPr>
              <a:t>ATMega328P is the microcontroller in an Arduino UNO Board</a:t>
            </a:r>
          </a:p>
          <a:p>
            <a:endParaRPr lang="en-IE" sz="2000" b="1" dirty="0">
              <a:solidFill>
                <a:schemeClr val="tx2"/>
              </a:solidFill>
              <a:latin typeface="Arial" panose="020B0604020202020204" pitchFamily="34" charset="0"/>
              <a:cs typeface="Arial" panose="020B0604020202020204" pitchFamily="34" charset="0"/>
            </a:endParaRPr>
          </a:p>
          <a:p>
            <a:r>
              <a:rPr lang="en-IE" sz="2000" b="1" dirty="0">
                <a:solidFill>
                  <a:schemeClr val="tx2"/>
                </a:solidFill>
                <a:latin typeface="Arial" panose="020B0604020202020204" pitchFamily="34" charset="0"/>
                <a:cs typeface="Arial" panose="020B0604020202020204" pitchFamily="34" charset="0"/>
              </a:rPr>
              <a:t>So here we can see the CPU, the I/O devices and the memories</a:t>
            </a:r>
          </a:p>
        </p:txBody>
      </p:sp>
      <p:sp>
        <p:nvSpPr>
          <p:cNvPr id="10" name="TextBox 9"/>
          <p:cNvSpPr txBox="1"/>
          <p:nvPr/>
        </p:nvSpPr>
        <p:spPr>
          <a:xfrm>
            <a:off x="567267" y="1382485"/>
            <a:ext cx="3963459" cy="646331"/>
          </a:xfrm>
          <a:prstGeom prst="rect">
            <a:avLst/>
          </a:prstGeom>
          <a:solidFill>
            <a:srgbClr val="FFC000"/>
          </a:solidFill>
        </p:spPr>
        <p:txBody>
          <a:bodyPr wrap="square" rtlCol="0">
            <a:spAutoFit/>
          </a:bodyPr>
          <a:lstStyle/>
          <a:p>
            <a:r>
              <a:rPr lang="en-IE" dirty="0">
                <a:solidFill>
                  <a:schemeClr val="tx2"/>
                </a:solidFill>
                <a:latin typeface="Arial" panose="020B0604020202020204" pitchFamily="34" charset="0"/>
                <a:cs typeface="Arial" panose="020B0604020202020204" pitchFamily="34" charset="0"/>
              </a:rPr>
              <a:t>ATMega328P is a member of the AVR microcontroller family</a:t>
            </a:r>
          </a:p>
        </p:txBody>
      </p:sp>
      <p:cxnSp>
        <p:nvCxnSpPr>
          <p:cNvPr id="13" name="Straight Connector 12"/>
          <p:cNvCxnSpPr/>
          <p:nvPr/>
        </p:nvCxnSpPr>
        <p:spPr bwMode="auto">
          <a:xfrm>
            <a:off x="6150429" y="1099457"/>
            <a:ext cx="0" cy="128451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flipH="1">
            <a:off x="5040087" y="2383971"/>
            <a:ext cx="1110343"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a:off x="5040086" y="2383971"/>
            <a:ext cx="0" cy="2144486"/>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5040087" y="4528457"/>
            <a:ext cx="130628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flipV="1">
            <a:off x="6346371" y="4267201"/>
            <a:ext cx="0" cy="26125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6346371" y="4267200"/>
            <a:ext cx="281940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150429" y="1099457"/>
            <a:ext cx="3015342"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a:off x="9165771" y="1099458"/>
            <a:ext cx="0" cy="316774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5225142" y="4082534"/>
            <a:ext cx="798847" cy="369332"/>
          </a:xfrm>
          <a:prstGeom prst="rect">
            <a:avLst/>
          </a:prstGeom>
          <a:noFill/>
        </p:spPr>
        <p:txBody>
          <a:bodyPr wrap="square" rtlCol="0">
            <a:spAutoFit/>
          </a:bodyPr>
          <a:lstStyle/>
          <a:p>
            <a:r>
              <a:rPr lang="en-IE" dirty="0"/>
              <a:t>CPU</a:t>
            </a:r>
          </a:p>
        </p:txBody>
      </p:sp>
      <p:sp>
        <p:nvSpPr>
          <p:cNvPr id="29" name="TextBox 28"/>
          <p:cNvSpPr txBox="1"/>
          <p:nvPr/>
        </p:nvSpPr>
        <p:spPr>
          <a:xfrm>
            <a:off x="6096000" y="170308"/>
            <a:ext cx="1931619" cy="369332"/>
          </a:xfrm>
          <a:prstGeom prst="rect">
            <a:avLst/>
          </a:prstGeom>
          <a:noFill/>
        </p:spPr>
        <p:txBody>
          <a:bodyPr wrap="square" rtlCol="0">
            <a:spAutoFit/>
          </a:bodyPr>
          <a:lstStyle/>
          <a:p>
            <a:r>
              <a:rPr lang="en-IE" dirty="0"/>
              <a:t>Program Memory</a:t>
            </a:r>
          </a:p>
        </p:txBody>
      </p:sp>
      <p:sp>
        <p:nvSpPr>
          <p:cNvPr id="30" name="Down Arrow 29"/>
          <p:cNvSpPr/>
          <p:nvPr/>
        </p:nvSpPr>
        <p:spPr bwMode="auto">
          <a:xfrm rot="1286387">
            <a:off x="5612857" y="724910"/>
            <a:ext cx="484632" cy="858759"/>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
        <p:nvSpPr>
          <p:cNvPr id="31" name="TextBox 30"/>
          <p:cNvSpPr txBox="1"/>
          <p:nvPr/>
        </p:nvSpPr>
        <p:spPr>
          <a:xfrm>
            <a:off x="5055819" y="5024199"/>
            <a:ext cx="1552028" cy="369332"/>
          </a:xfrm>
          <a:prstGeom prst="rect">
            <a:avLst/>
          </a:prstGeom>
          <a:noFill/>
        </p:spPr>
        <p:txBody>
          <a:bodyPr wrap="square" rtlCol="0">
            <a:spAutoFit/>
          </a:bodyPr>
          <a:lstStyle/>
          <a:p>
            <a:r>
              <a:rPr lang="en-IE" dirty="0"/>
              <a:t>Data Memory</a:t>
            </a:r>
          </a:p>
        </p:txBody>
      </p:sp>
      <p:sp>
        <p:nvSpPr>
          <p:cNvPr id="32" name="Right Arrow 31"/>
          <p:cNvSpPr/>
          <p:nvPr/>
        </p:nvSpPr>
        <p:spPr bwMode="auto">
          <a:xfrm>
            <a:off x="6607847" y="4966549"/>
            <a:ext cx="978408" cy="484632"/>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
        <p:nvSpPr>
          <p:cNvPr id="33" name="TextBox 32"/>
          <p:cNvSpPr txBox="1"/>
          <p:nvPr/>
        </p:nvSpPr>
        <p:spPr>
          <a:xfrm>
            <a:off x="9165771" y="453127"/>
            <a:ext cx="1369286" cy="646331"/>
          </a:xfrm>
          <a:prstGeom prst="rect">
            <a:avLst/>
          </a:prstGeom>
          <a:noFill/>
        </p:spPr>
        <p:txBody>
          <a:bodyPr wrap="square" rtlCol="0">
            <a:spAutoFit/>
          </a:bodyPr>
          <a:lstStyle/>
          <a:p>
            <a:r>
              <a:rPr lang="en-IE" dirty="0"/>
              <a:t>On-chip IO </a:t>
            </a:r>
          </a:p>
          <a:p>
            <a:r>
              <a:rPr lang="en-IE" dirty="0"/>
              <a:t>devices</a:t>
            </a:r>
          </a:p>
        </p:txBody>
      </p:sp>
      <p:sp>
        <p:nvSpPr>
          <p:cNvPr id="34" name="Down Arrow 33"/>
          <p:cNvSpPr/>
          <p:nvPr/>
        </p:nvSpPr>
        <p:spPr bwMode="auto">
          <a:xfrm>
            <a:off x="9608098" y="1099457"/>
            <a:ext cx="484632" cy="978408"/>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909607641"/>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704</TotalTime>
  <Words>2753</Words>
  <Application>Microsoft Office PowerPoint</Application>
  <PresentationFormat>Widescreen</PresentationFormat>
  <Paragraphs>508</Paragraphs>
  <Slides>39</Slides>
  <Notes>9</Notes>
  <HiddenSlides>6</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39</vt:i4>
      </vt:variant>
    </vt:vector>
  </HeadingPairs>
  <TitlesOfParts>
    <vt:vector size="49" baseType="lpstr">
      <vt:lpstr>SimSun</vt:lpstr>
      <vt:lpstr>Courier New</vt:lpstr>
      <vt:lpstr>Calibri</vt:lpstr>
      <vt:lpstr>Tahoma</vt:lpstr>
      <vt:lpstr>Arial</vt:lpstr>
      <vt:lpstr>Tw Cen MT</vt:lpstr>
      <vt:lpstr>Wingdings</vt:lpstr>
      <vt:lpstr>Edge</vt:lpstr>
      <vt:lpstr>Blends</vt:lpstr>
      <vt:lpstr>Blends</vt:lpstr>
      <vt:lpstr>Introduction to Embedded Systems using Arduino</vt:lpstr>
      <vt:lpstr>Internet of Things and Embedded Systems</vt:lpstr>
      <vt:lpstr>Embedded Systems are all around </vt:lpstr>
      <vt:lpstr>In your car …</vt:lpstr>
      <vt:lpstr>Microcontrollers</vt:lpstr>
      <vt:lpstr>Microcontroller Families</vt:lpstr>
      <vt:lpstr>Platforms</vt:lpstr>
      <vt:lpstr>Atmel AVR</vt:lpstr>
      <vt:lpstr>Atmel AVR</vt:lpstr>
      <vt:lpstr>ATMega328P</vt:lpstr>
      <vt:lpstr>Arduino UNO R3</vt:lpstr>
      <vt:lpstr>Arduino IDE: not just for Arduinos</vt:lpstr>
      <vt:lpstr>Newer Arduino families</vt:lpstr>
      <vt:lpstr>MKR1010 WiFi and MKR1310 LoRaWAN</vt:lpstr>
      <vt:lpstr>Arduino MKR1010 WiFi Specifications</vt:lpstr>
      <vt:lpstr>Arduino MKR1310 LoRaWAN Specifications</vt:lpstr>
      <vt:lpstr>New (July 2023) Arduino UNO R4 &amp; R4 WiFi</vt:lpstr>
      <vt:lpstr>Arduino UNO R3 Specifications</vt:lpstr>
      <vt:lpstr>Arduino - ATMega328P Mapping</vt:lpstr>
      <vt:lpstr>Arduino Uno R3 Pin connections</vt:lpstr>
      <vt:lpstr>An Arduino Sketch</vt:lpstr>
      <vt:lpstr>What do we see here?</vt:lpstr>
      <vt:lpstr>After setup()</vt:lpstr>
      <vt:lpstr>Hidden Treasure (for C programmers)</vt:lpstr>
      <vt:lpstr>Blink running</vt:lpstr>
      <vt:lpstr>Some Common Commands</vt:lpstr>
      <vt:lpstr>Arduino data types</vt:lpstr>
      <vt:lpstr>Flow control</vt:lpstr>
      <vt:lpstr>Using Floating-Point Numbers</vt:lpstr>
      <vt:lpstr>Arrays</vt:lpstr>
      <vt:lpstr>Getting Started (1)</vt:lpstr>
      <vt:lpstr>Getting Started (2)</vt:lpstr>
      <vt:lpstr>Getting Started (3)</vt:lpstr>
      <vt:lpstr>Tell Arduino what type of board you have</vt:lpstr>
      <vt:lpstr>Tell Arduino what serial port you’re using</vt:lpstr>
      <vt:lpstr>Load our first program (Sketch) Blink</vt:lpstr>
      <vt:lpstr>Load our first program (Sketch) Blink to the Arduino</vt:lpstr>
      <vt:lpstr>First simple exercise</vt:lpstr>
      <vt:lpstr>So what have we learnt?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ET4047 Embedded Software</dc:title>
  <dc:creator>Ciaran MacNamee</dc:creator>
  <cp:lastModifiedBy>Ciaran MacNamee</cp:lastModifiedBy>
  <cp:revision>44</cp:revision>
  <cp:lastPrinted>2023-07-05T12:14:40Z</cp:lastPrinted>
  <dcterms:created xsi:type="dcterms:W3CDTF">2020-09-17T11:39:01Z</dcterms:created>
  <dcterms:modified xsi:type="dcterms:W3CDTF">2026-01-16T22:05:18Z</dcterms:modified>
</cp:coreProperties>
</file>